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embeddedFontLst>
    <p:embeddedFont>
      <p:font typeface="Alfa Slab One" pitchFamily="2" charset="77"/>
      <p:regular r:id="rId26"/>
    </p:embeddedFont>
    <p:embeddedFont>
      <p:font typeface="Proxima Nova" panose="02000506030000020004" pitchFamily="2" charset="0"/>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gq3lby27P5H+iPoiMDhh2FM7i67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p:restoredTop sz="94694"/>
  </p:normalViewPr>
  <p:slideViewPr>
    <p:cSldViewPr snapToGrid="0">
      <p:cViewPr varScale="1">
        <p:scale>
          <a:sx n="161" d="100"/>
          <a:sy n="161" d="100"/>
        </p:scale>
        <p:origin x="696" y="20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4" name="Google Shape;54;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b99d51cdf1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8" name="Google Shape;118;g3b99d51cdf1_0_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b99d51cdf1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5" name="Google Shape;125;g3b99d51cdf1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b99d51cdf1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2" name="Google Shape;132;g3b99d51cdf1_0_3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b99d51cdf1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9" name="Google Shape;139;g3b99d51cdf1_0_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6" name="Google Shape;146;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3b99d51cdf1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3" name="Google Shape;153;g3b99d51cdf1_0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3b99d51cdf1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0" name="Google Shape;160;g3b99d51cdf1_0_4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3b99d51cdf1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7" name="Google Shape;167;g3b99d51cdf1_0_5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3b99d51cdf1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4" name="Google Shape;174;g3b99d51cdf1_0_5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3b99d51cdf1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1" name="Google Shape;181;g3b99d51cdf1_0_6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2" name="Google Shape;6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8" name="Google Shape;188;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5" name="Google Shape;195;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9" name="Google Shape;209;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9" name="Google Shape;6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 name="Google Shape;8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0" name="Google Shape;90;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3b99d51cdf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7" name="Google Shape;97;g3b99d51cdf1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3b99d51cdf1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 name="Google Shape;104;g3b99d51cdf1_0_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3b99d51cdf1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1" name="Google Shape;111;g3b99d51cdf1_0_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cxnSp>
        <p:nvCxnSpPr>
          <p:cNvPr id="10" name="Google Shape;10;p13"/>
          <p:cNvCxnSpPr/>
          <p:nvPr/>
        </p:nvCxnSpPr>
        <p:spPr>
          <a:xfrm>
            <a:off x="4278300" y="2751163"/>
            <a:ext cx="587400" cy="0"/>
          </a:xfrm>
          <a:prstGeom prst="straightConnector1">
            <a:avLst/>
          </a:prstGeom>
          <a:noFill/>
          <a:ln w="76200" cap="flat" cmpd="sng">
            <a:solidFill>
              <a:schemeClr val="dk1"/>
            </a:solidFill>
            <a:prstDash val="solid"/>
            <a:round/>
            <a:headEnd type="none" w="sm" len="sm"/>
            <a:tailEnd type="none" w="sm" len="sm"/>
          </a:ln>
        </p:spPr>
      </p:cxnSp>
      <p:sp>
        <p:nvSpPr>
          <p:cNvPr id="11" name="Google Shape;11;p13"/>
          <p:cNvSpPr txBox="1">
            <a:spLocks noGrp="1"/>
          </p:cNvSpPr>
          <p:nvPr>
            <p:ph type="ctrTitle"/>
          </p:nvPr>
        </p:nvSpPr>
        <p:spPr>
          <a:xfrm>
            <a:off x="311700" y="595975"/>
            <a:ext cx="8520600" cy="19578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400"/>
              <a:buNone/>
              <a:defRPr sz="5400"/>
            </a:lvl1pPr>
            <a:lvl2pPr lvl="1" algn="ctr">
              <a:lnSpc>
                <a:spcPct val="100000"/>
              </a:lnSpc>
              <a:spcBef>
                <a:spcPts val="0"/>
              </a:spcBef>
              <a:spcAft>
                <a:spcPts val="0"/>
              </a:spcAft>
              <a:buSzPts val="5400"/>
              <a:buNone/>
              <a:defRPr sz="5400"/>
            </a:lvl2pPr>
            <a:lvl3pPr lvl="2" algn="ctr">
              <a:lnSpc>
                <a:spcPct val="100000"/>
              </a:lnSpc>
              <a:spcBef>
                <a:spcPts val="0"/>
              </a:spcBef>
              <a:spcAft>
                <a:spcPts val="0"/>
              </a:spcAft>
              <a:buSzPts val="5400"/>
              <a:buNone/>
              <a:defRPr sz="5400"/>
            </a:lvl3pPr>
            <a:lvl4pPr lvl="3" algn="ctr">
              <a:lnSpc>
                <a:spcPct val="100000"/>
              </a:lnSpc>
              <a:spcBef>
                <a:spcPts val="0"/>
              </a:spcBef>
              <a:spcAft>
                <a:spcPts val="0"/>
              </a:spcAft>
              <a:buSzPts val="5400"/>
              <a:buNone/>
              <a:defRPr sz="5400"/>
            </a:lvl4pPr>
            <a:lvl5pPr lvl="4" algn="ctr">
              <a:lnSpc>
                <a:spcPct val="100000"/>
              </a:lnSpc>
              <a:spcBef>
                <a:spcPts val="0"/>
              </a:spcBef>
              <a:spcAft>
                <a:spcPts val="0"/>
              </a:spcAft>
              <a:buSzPts val="5400"/>
              <a:buNone/>
              <a:defRPr sz="5400"/>
            </a:lvl5pPr>
            <a:lvl6pPr lvl="5" algn="ctr">
              <a:lnSpc>
                <a:spcPct val="100000"/>
              </a:lnSpc>
              <a:spcBef>
                <a:spcPts val="0"/>
              </a:spcBef>
              <a:spcAft>
                <a:spcPts val="0"/>
              </a:spcAft>
              <a:buSzPts val="5400"/>
              <a:buNone/>
              <a:defRPr sz="5400"/>
            </a:lvl6pPr>
            <a:lvl7pPr lvl="6" algn="ctr">
              <a:lnSpc>
                <a:spcPct val="100000"/>
              </a:lnSpc>
              <a:spcBef>
                <a:spcPts val="0"/>
              </a:spcBef>
              <a:spcAft>
                <a:spcPts val="0"/>
              </a:spcAft>
              <a:buSzPts val="5400"/>
              <a:buNone/>
              <a:defRPr sz="5400"/>
            </a:lvl7pPr>
            <a:lvl8pPr lvl="7" algn="ctr">
              <a:lnSpc>
                <a:spcPct val="100000"/>
              </a:lnSpc>
              <a:spcBef>
                <a:spcPts val="0"/>
              </a:spcBef>
              <a:spcAft>
                <a:spcPts val="0"/>
              </a:spcAft>
              <a:buSzPts val="5400"/>
              <a:buNone/>
              <a:defRPr sz="5400"/>
            </a:lvl8pPr>
            <a:lvl9pPr lvl="8" algn="ctr">
              <a:lnSpc>
                <a:spcPct val="100000"/>
              </a:lnSpc>
              <a:spcBef>
                <a:spcPts val="0"/>
              </a:spcBef>
              <a:spcAft>
                <a:spcPts val="0"/>
              </a:spcAft>
              <a:buSzPts val="5400"/>
              <a:buNone/>
              <a:defRPr sz="5400"/>
            </a:lvl9pPr>
          </a:lstStyle>
          <a:p>
            <a:endParaRPr/>
          </a:p>
        </p:txBody>
      </p:sp>
      <p:sp>
        <p:nvSpPr>
          <p:cNvPr id="12" name="Google Shape;12;p13"/>
          <p:cNvSpPr txBox="1">
            <a:spLocks noGrp="1"/>
          </p:cNvSpPr>
          <p:nvPr>
            <p:ph type="subTitle" idx="1"/>
          </p:nvPr>
        </p:nvSpPr>
        <p:spPr>
          <a:xfrm>
            <a:off x="311700" y="3165823"/>
            <a:ext cx="8520600" cy="7335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13" name="Google Shape;13;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22"/>
          <p:cNvSpPr txBox="1">
            <a:spLocks noGrp="1"/>
          </p:cNvSpPr>
          <p:nvPr>
            <p:ph type="title" hasCustomPrompt="1"/>
          </p:nvPr>
        </p:nvSpPr>
        <p:spPr>
          <a:xfrm>
            <a:off x="311700" y="1167925"/>
            <a:ext cx="8520600" cy="19800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Clr>
                <a:schemeClr val="dk1"/>
              </a:buClr>
              <a:buSzPts val="11000"/>
              <a:buNone/>
              <a:defRPr sz="11000">
                <a:solidFill>
                  <a:schemeClr val="dk1"/>
                </a:solidFill>
              </a:defRPr>
            </a:lvl1pPr>
            <a:lvl2pPr lvl="1" algn="ctr">
              <a:lnSpc>
                <a:spcPct val="100000"/>
              </a:lnSpc>
              <a:spcBef>
                <a:spcPts val="0"/>
              </a:spcBef>
              <a:spcAft>
                <a:spcPts val="0"/>
              </a:spcAft>
              <a:buClr>
                <a:schemeClr val="dk1"/>
              </a:buClr>
              <a:buSzPts val="11000"/>
              <a:buNone/>
              <a:defRPr sz="11000">
                <a:solidFill>
                  <a:schemeClr val="dk1"/>
                </a:solidFill>
              </a:defRPr>
            </a:lvl2pPr>
            <a:lvl3pPr lvl="2" algn="ctr">
              <a:lnSpc>
                <a:spcPct val="100000"/>
              </a:lnSpc>
              <a:spcBef>
                <a:spcPts val="0"/>
              </a:spcBef>
              <a:spcAft>
                <a:spcPts val="0"/>
              </a:spcAft>
              <a:buClr>
                <a:schemeClr val="dk1"/>
              </a:buClr>
              <a:buSzPts val="11000"/>
              <a:buNone/>
              <a:defRPr sz="11000">
                <a:solidFill>
                  <a:schemeClr val="dk1"/>
                </a:solidFill>
              </a:defRPr>
            </a:lvl3pPr>
            <a:lvl4pPr lvl="3" algn="ctr">
              <a:lnSpc>
                <a:spcPct val="100000"/>
              </a:lnSpc>
              <a:spcBef>
                <a:spcPts val="0"/>
              </a:spcBef>
              <a:spcAft>
                <a:spcPts val="0"/>
              </a:spcAft>
              <a:buClr>
                <a:schemeClr val="dk1"/>
              </a:buClr>
              <a:buSzPts val="11000"/>
              <a:buNone/>
              <a:defRPr sz="11000">
                <a:solidFill>
                  <a:schemeClr val="dk1"/>
                </a:solidFill>
              </a:defRPr>
            </a:lvl4pPr>
            <a:lvl5pPr lvl="4" algn="ctr">
              <a:lnSpc>
                <a:spcPct val="100000"/>
              </a:lnSpc>
              <a:spcBef>
                <a:spcPts val="0"/>
              </a:spcBef>
              <a:spcAft>
                <a:spcPts val="0"/>
              </a:spcAft>
              <a:buClr>
                <a:schemeClr val="dk1"/>
              </a:buClr>
              <a:buSzPts val="11000"/>
              <a:buNone/>
              <a:defRPr sz="11000">
                <a:solidFill>
                  <a:schemeClr val="dk1"/>
                </a:solidFill>
              </a:defRPr>
            </a:lvl5pPr>
            <a:lvl6pPr lvl="5" algn="ctr">
              <a:lnSpc>
                <a:spcPct val="100000"/>
              </a:lnSpc>
              <a:spcBef>
                <a:spcPts val="0"/>
              </a:spcBef>
              <a:spcAft>
                <a:spcPts val="0"/>
              </a:spcAft>
              <a:buClr>
                <a:schemeClr val="dk1"/>
              </a:buClr>
              <a:buSzPts val="11000"/>
              <a:buNone/>
              <a:defRPr sz="11000">
                <a:solidFill>
                  <a:schemeClr val="dk1"/>
                </a:solidFill>
              </a:defRPr>
            </a:lvl6pPr>
            <a:lvl7pPr lvl="6" algn="ctr">
              <a:lnSpc>
                <a:spcPct val="100000"/>
              </a:lnSpc>
              <a:spcBef>
                <a:spcPts val="0"/>
              </a:spcBef>
              <a:spcAft>
                <a:spcPts val="0"/>
              </a:spcAft>
              <a:buClr>
                <a:schemeClr val="dk1"/>
              </a:buClr>
              <a:buSzPts val="11000"/>
              <a:buNone/>
              <a:defRPr sz="11000">
                <a:solidFill>
                  <a:schemeClr val="dk1"/>
                </a:solidFill>
              </a:defRPr>
            </a:lvl7pPr>
            <a:lvl8pPr lvl="7" algn="ctr">
              <a:lnSpc>
                <a:spcPct val="100000"/>
              </a:lnSpc>
              <a:spcBef>
                <a:spcPts val="0"/>
              </a:spcBef>
              <a:spcAft>
                <a:spcPts val="0"/>
              </a:spcAft>
              <a:buClr>
                <a:schemeClr val="dk1"/>
              </a:buClr>
              <a:buSzPts val="11000"/>
              <a:buNone/>
              <a:defRPr sz="11000">
                <a:solidFill>
                  <a:schemeClr val="dk1"/>
                </a:solidFill>
              </a:defRPr>
            </a:lvl8pPr>
            <a:lvl9pPr lvl="8" algn="ctr">
              <a:lnSpc>
                <a:spcPct val="100000"/>
              </a:lnSpc>
              <a:spcBef>
                <a:spcPts val="0"/>
              </a:spcBef>
              <a:spcAft>
                <a:spcPts val="0"/>
              </a:spcAft>
              <a:buClr>
                <a:schemeClr val="dk1"/>
              </a:buClr>
              <a:buSzPts val="11000"/>
              <a:buNone/>
              <a:defRPr sz="11000">
                <a:solidFill>
                  <a:schemeClr val="dk1"/>
                </a:solidFill>
              </a:defRPr>
            </a:lvl9pPr>
          </a:lstStyle>
          <a:p>
            <a:r>
              <a:t>xx%</a:t>
            </a:r>
          </a:p>
        </p:txBody>
      </p:sp>
      <p:sp>
        <p:nvSpPr>
          <p:cNvPr id="48" name="Google Shape;48;p22"/>
          <p:cNvSpPr txBox="1">
            <a:spLocks noGrp="1"/>
          </p:cNvSpPr>
          <p:nvPr>
            <p:ph type="body" idx="1"/>
          </p:nvPr>
        </p:nvSpPr>
        <p:spPr>
          <a:xfrm>
            <a:off x="311700" y="3224250"/>
            <a:ext cx="8520600" cy="10716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9" name="Google Shape;49;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4"/>
        <p:cNvGrpSpPr/>
        <p:nvPr/>
      </p:nvGrpSpPr>
      <p:grpSpPr>
        <a:xfrm>
          <a:off x="0" y="0"/>
          <a:ext cx="0" cy="0"/>
          <a:chOff x="0" y="0"/>
          <a:chExt cx="0" cy="0"/>
        </a:xfrm>
      </p:grpSpPr>
      <p:sp>
        <p:nvSpPr>
          <p:cNvPr id="15" name="Google Shape;15;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sp>
        <p:nvSpPr>
          <p:cNvPr id="16" name="Google Shape;16;p1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7" name="Google Shape;17;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
        <p:cNvGrpSpPr/>
        <p:nvPr/>
      </p:nvGrpSpPr>
      <p:grpSpPr>
        <a:xfrm>
          <a:off x="0" y="0"/>
          <a:ext cx="0" cy="0"/>
          <a:chOff x="0" y="0"/>
          <a:chExt cx="0" cy="0"/>
        </a:xfrm>
      </p:grpSpPr>
      <p:sp>
        <p:nvSpPr>
          <p:cNvPr id="19" name="Google Shape;19;p15"/>
          <p:cNvSpPr txBox="1">
            <a:spLocks noGrp="1"/>
          </p:cNvSpPr>
          <p:nvPr>
            <p:ph type="title"/>
          </p:nvPr>
        </p:nvSpPr>
        <p:spPr>
          <a:xfrm>
            <a:off x="311700" y="2480550"/>
            <a:ext cx="8114400" cy="24459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Clr>
                <a:schemeClr val="lt1"/>
              </a:buClr>
              <a:buSzPts val="6800"/>
              <a:buNone/>
              <a:defRPr sz="6800">
                <a:solidFill>
                  <a:schemeClr val="lt1"/>
                </a:solidFill>
              </a:defRPr>
            </a:lvl1pPr>
            <a:lvl2pPr lvl="1" algn="l">
              <a:lnSpc>
                <a:spcPct val="100000"/>
              </a:lnSpc>
              <a:spcBef>
                <a:spcPts val="0"/>
              </a:spcBef>
              <a:spcAft>
                <a:spcPts val="0"/>
              </a:spcAft>
              <a:buClr>
                <a:schemeClr val="lt1"/>
              </a:buClr>
              <a:buSzPts val="6800"/>
              <a:buNone/>
              <a:defRPr sz="6800">
                <a:solidFill>
                  <a:schemeClr val="lt1"/>
                </a:solidFill>
              </a:defRPr>
            </a:lvl2pPr>
            <a:lvl3pPr lvl="2" algn="l">
              <a:lnSpc>
                <a:spcPct val="100000"/>
              </a:lnSpc>
              <a:spcBef>
                <a:spcPts val="0"/>
              </a:spcBef>
              <a:spcAft>
                <a:spcPts val="0"/>
              </a:spcAft>
              <a:buClr>
                <a:schemeClr val="lt1"/>
              </a:buClr>
              <a:buSzPts val="6800"/>
              <a:buNone/>
              <a:defRPr sz="6800">
                <a:solidFill>
                  <a:schemeClr val="lt1"/>
                </a:solidFill>
              </a:defRPr>
            </a:lvl3pPr>
            <a:lvl4pPr lvl="3" algn="l">
              <a:lnSpc>
                <a:spcPct val="100000"/>
              </a:lnSpc>
              <a:spcBef>
                <a:spcPts val="0"/>
              </a:spcBef>
              <a:spcAft>
                <a:spcPts val="0"/>
              </a:spcAft>
              <a:buClr>
                <a:schemeClr val="lt1"/>
              </a:buClr>
              <a:buSzPts val="6800"/>
              <a:buNone/>
              <a:defRPr sz="6800">
                <a:solidFill>
                  <a:schemeClr val="lt1"/>
                </a:solidFill>
              </a:defRPr>
            </a:lvl4pPr>
            <a:lvl5pPr lvl="4" algn="l">
              <a:lnSpc>
                <a:spcPct val="100000"/>
              </a:lnSpc>
              <a:spcBef>
                <a:spcPts val="0"/>
              </a:spcBef>
              <a:spcAft>
                <a:spcPts val="0"/>
              </a:spcAft>
              <a:buClr>
                <a:schemeClr val="lt1"/>
              </a:buClr>
              <a:buSzPts val="6800"/>
              <a:buNone/>
              <a:defRPr sz="6800">
                <a:solidFill>
                  <a:schemeClr val="lt1"/>
                </a:solidFill>
              </a:defRPr>
            </a:lvl5pPr>
            <a:lvl6pPr lvl="5" algn="l">
              <a:lnSpc>
                <a:spcPct val="100000"/>
              </a:lnSpc>
              <a:spcBef>
                <a:spcPts val="0"/>
              </a:spcBef>
              <a:spcAft>
                <a:spcPts val="0"/>
              </a:spcAft>
              <a:buClr>
                <a:schemeClr val="lt1"/>
              </a:buClr>
              <a:buSzPts val="6800"/>
              <a:buNone/>
              <a:defRPr sz="6800">
                <a:solidFill>
                  <a:schemeClr val="lt1"/>
                </a:solidFill>
              </a:defRPr>
            </a:lvl6pPr>
            <a:lvl7pPr lvl="6" algn="l">
              <a:lnSpc>
                <a:spcPct val="100000"/>
              </a:lnSpc>
              <a:spcBef>
                <a:spcPts val="0"/>
              </a:spcBef>
              <a:spcAft>
                <a:spcPts val="0"/>
              </a:spcAft>
              <a:buClr>
                <a:schemeClr val="lt1"/>
              </a:buClr>
              <a:buSzPts val="6800"/>
              <a:buNone/>
              <a:defRPr sz="6800">
                <a:solidFill>
                  <a:schemeClr val="lt1"/>
                </a:solidFill>
              </a:defRPr>
            </a:lvl7pPr>
            <a:lvl8pPr lvl="7" algn="l">
              <a:lnSpc>
                <a:spcPct val="100000"/>
              </a:lnSpc>
              <a:spcBef>
                <a:spcPts val="0"/>
              </a:spcBef>
              <a:spcAft>
                <a:spcPts val="0"/>
              </a:spcAft>
              <a:buClr>
                <a:schemeClr val="lt1"/>
              </a:buClr>
              <a:buSzPts val="6800"/>
              <a:buNone/>
              <a:defRPr sz="6800">
                <a:solidFill>
                  <a:schemeClr val="lt1"/>
                </a:solidFill>
              </a:defRPr>
            </a:lvl8pPr>
            <a:lvl9pPr lvl="8" algn="l">
              <a:lnSpc>
                <a:spcPct val="100000"/>
              </a:lnSpc>
              <a:spcBef>
                <a:spcPts val="0"/>
              </a:spcBef>
              <a:spcAft>
                <a:spcPts val="0"/>
              </a:spcAft>
              <a:buClr>
                <a:schemeClr val="lt1"/>
              </a:buClr>
              <a:buSzPts val="6800"/>
              <a:buNone/>
              <a:defRPr sz="6800">
                <a:solidFill>
                  <a:schemeClr val="lt1"/>
                </a:solidFill>
              </a:defRPr>
            </a:lvl9pPr>
          </a:lstStyle>
          <a:p>
            <a:endParaRPr/>
          </a:p>
        </p:txBody>
      </p:sp>
      <p:sp>
        <p:nvSpPr>
          <p:cNvPr id="20" name="Google Shape;20;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sp>
        <p:nvSpPr>
          <p:cNvPr id="23" name="Google Shape;23;p1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1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5" name="Google Shape;25;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sp>
        <p:nvSpPr>
          <p:cNvPr id="28" name="Google Shape;28;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18"/>
          <p:cNvSpPr txBox="1">
            <a:spLocks noGrp="1"/>
          </p:cNvSpPr>
          <p:nvPr>
            <p:ph type="title"/>
          </p:nvPr>
        </p:nvSpPr>
        <p:spPr>
          <a:xfrm>
            <a:off x="311700" y="6318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1" name="Google Shape;31;p18"/>
          <p:cNvSpPr txBox="1">
            <a:spLocks noGrp="1"/>
          </p:cNvSpPr>
          <p:nvPr>
            <p:ph type="body" idx="1"/>
          </p:nvPr>
        </p:nvSpPr>
        <p:spPr>
          <a:xfrm>
            <a:off x="311700" y="1490875"/>
            <a:ext cx="2808000" cy="30780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2" name="Google Shape;32;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19"/>
          <p:cNvSpPr txBox="1">
            <a:spLocks noGrp="1"/>
          </p:cNvSpPr>
          <p:nvPr>
            <p:ph type="title"/>
          </p:nvPr>
        </p:nvSpPr>
        <p:spPr>
          <a:xfrm>
            <a:off x="490250" y="526350"/>
            <a:ext cx="5683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Clr>
                <a:schemeClr val="lt1"/>
              </a:buClr>
              <a:buSzPts val="4800"/>
              <a:buNone/>
              <a:defRPr sz="4800">
                <a:solidFill>
                  <a:schemeClr val="lt1"/>
                </a:solidFill>
              </a:defRPr>
            </a:lvl1pPr>
            <a:lvl2pPr lvl="1" algn="l">
              <a:lnSpc>
                <a:spcPct val="100000"/>
              </a:lnSpc>
              <a:spcBef>
                <a:spcPts val="0"/>
              </a:spcBef>
              <a:spcAft>
                <a:spcPts val="0"/>
              </a:spcAft>
              <a:buClr>
                <a:schemeClr val="lt1"/>
              </a:buClr>
              <a:buSzPts val="4800"/>
              <a:buNone/>
              <a:defRPr sz="4800">
                <a:solidFill>
                  <a:schemeClr val="lt1"/>
                </a:solidFill>
              </a:defRPr>
            </a:lvl2pPr>
            <a:lvl3pPr lvl="2" algn="l">
              <a:lnSpc>
                <a:spcPct val="100000"/>
              </a:lnSpc>
              <a:spcBef>
                <a:spcPts val="0"/>
              </a:spcBef>
              <a:spcAft>
                <a:spcPts val="0"/>
              </a:spcAft>
              <a:buClr>
                <a:schemeClr val="lt1"/>
              </a:buClr>
              <a:buSzPts val="4800"/>
              <a:buNone/>
              <a:defRPr sz="4800">
                <a:solidFill>
                  <a:schemeClr val="lt1"/>
                </a:solidFill>
              </a:defRPr>
            </a:lvl3pPr>
            <a:lvl4pPr lvl="3" algn="l">
              <a:lnSpc>
                <a:spcPct val="100000"/>
              </a:lnSpc>
              <a:spcBef>
                <a:spcPts val="0"/>
              </a:spcBef>
              <a:spcAft>
                <a:spcPts val="0"/>
              </a:spcAft>
              <a:buClr>
                <a:schemeClr val="lt1"/>
              </a:buClr>
              <a:buSzPts val="4800"/>
              <a:buNone/>
              <a:defRPr sz="4800">
                <a:solidFill>
                  <a:schemeClr val="lt1"/>
                </a:solidFill>
              </a:defRPr>
            </a:lvl4pPr>
            <a:lvl5pPr lvl="4" algn="l">
              <a:lnSpc>
                <a:spcPct val="100000"/>
              </a:lnSpc>
              <a:spcBef>
                <a:spcPts val="0"/>
              </a:spcBef>
              <a:spcAft>
                <a:spcPts val="0"/>
              </a:spcAft>
              <a:buClr>
                <a:schemeClr val="lt1"/>
              </a:buClr>
              <a:buSzPts val="4800"/>
              <a:buNone/>
              <a:defRPr sz="4800">
                <a:solidFill>
                  <a:schemeClr val="lt1"/>
                </a:solidFill>
              </a:defRPr>
            </a:lvl5pPr>
            <a:lvl6pPr lvl="5" algn="l">
              <a:lnSpc>
                <a:spcPct val="100000"/>
              </a:lnSpc>
              <a:spcBef>
                <a:spcPts val="0"/>
              </a:spcBef>
              <a:spcAft>
                <a:spcPts val="0"/>
              </a:spcAft>
              <a:buClr>
                <a:schemeClr val="lt1"/>
              </a:buClr>
              <a:buSzPts val="4800"/>
              <a:buNone/>
              <a:defRPr sz="4800">
                <a:solidFill>
                  <a:schemeClr val="lt1"/>
                </a:solidFill>
              </a:defRPr>
            </a:lvl6pPr>
            <a:lvl7pPr lvl="6" algn="l">
              <a:lnSpc>
                <a:spcPct val="100000"/>
              </a:lnSpc>
              <a:spcBef>
                <a:spcPts val="0"/>
              </a:spcBef>
              <a:spcAft>
                <a:spcPts val="0"/>
              </a:spcAft>
              <a:buClr>
                <a:schemeClr val="lt1"/>
              </a:buClr>
              <a:buSzPts val="4800"/>
              <a:buNone/>
              <a:defRPr sz="4800">
                <a:solidFill>
                  <a:schemeClr val="lt1"/>
                </a:solidFill>
              </a:defRPr>
            </a:lvl7pPr>
            <a:lvl8pPr lvl="7" algn="l">
              <a:lnSpc>
                <a:spcPct val="100000"/>
              </a:lnSpc>
              <a:spcBef>
                <a:spcPts val="0"/>
              </a:spcBef>
              <a:spcAft>
                <a:spcPts val="0"/>
              </a:spcAft>
              <a:buClr>
                <a:schemeClr val="lt1"/>
              </a:buClr>
              <a:buSzPts val="4800"/>
              <a:buNone/>
              <a:defRPr sz="4800">
                <a:solidFill>
                  <a:schemeClr val="lt1"/>
                </a:solidFill>
              </a:defRPr>
            </a:lvl8pPr>
            <a:lvl9pPr lvl="8" algn="l">
              <a:lnSpc>
                <a:spcPct val="100000"/>
              </a:lnSpc>
              <a:spcBef>
                <a:spcPts val="0"/>
              </a:spcBef>
              <a:spcAft>
                <a:spcPts val="0"/>
              </a:spcAft>
              <a:buClr>
                <a:schemeClr val="lt1"/>
              </a:buClr>
              <a:buSzPts val="4800"/>
              <a:buNone/>
              <a:defRPr sz="4800">
                <a:solidFill>
                  <a:schemeClr val="lt1"/>
                </a:solidFill>
              </a:defRPr>
            </a:lvl9pPr>
          </a:lstStyle>
          <a:p>
            <a:endParaRPr/>
          </a:p>
        </p:txBody>
      </p:sp>
      <p:sp>
        <p:nvSpPr>
          <p:cNvPr id="35" name="Google Shape;35;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20"/>
          <p:cNvSpPr/>
          <p:nvPr/>
        </p:nvSpPr>
        <p:spPr>
          <a:xfrm>
            <a:off x="4572000" y="10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38" name="Google Shape;38;p20"/>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39" name="Google Shape;39;p20"/>
          <p:cNvSpPr txBox="1">
            <a:spLocks noGrp="1"/>
          </p:cNvSpPr>
          <p:nvPr>
            <p:ph type="title"/>
          </p:nvPr>
        </p:nvSpPr>
        <p:spPr>
          <a:xfrm>
            <a:off x="265500" y="1375599"/>
            <a:ext cx="4045200" cy="15519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3800"/>
              <a:buNone/>
              <a:defRPr sz="3800"/>
            </a:lvl1pPr>
            <a:lvl2pPr lvl="1" algn="ctr">
              <a:lnSpc>
                <a:spcPct val="100000"/>
              </a:lnSpc>
              <a:spcBef>
                <a:spcPts val="0"/>
              </a:spcBef>
              <a:spcAft>
                <a:spcPts val="0"/>
              </a:spcAft>
              <a:buSzPts val="3800"/>
              <a:buNone/>
              <a:defRPr sz="3800"/>
            </a:lvl2pPr>
            <a:lvl3pPr lvl="2" algn="ctr">
              <a:lnSpc>
                <a:spcPct val="100000"/>
              </a:lnSpc>
              <a:spcBef>
                <a:spcPts val="0"/>
              </a:spcBef>
              <a:spcAft>
                <a:spcPts val="0"/>
              </a:spcAft>
              <a:buSzPts val="3800"/>
              <a:buNone/>
              <a:defRPr sz="3800"/>
            </a:lvl3pPr>
            <a:lvl4pPr lvl="3" algn="ctr">
              <a:lnSpc>
                <a:spcPct val="100000"/>
              </a:lnSpc>
              <a:spcBef>
                <a:spcPts val="0"/>
              </a:spcBef>
              <a:spcAft>
                <a:spcPts val="0"/>
              </a:spcAft>
              <a:buSzPts val="3800"/>
              <a:buNone/>
              <a:defRPr sz="3800"/>
            </a:lvl4pPr>
            <a:lvl5pPr lvl="4" algn="ctr">
              <a:lnSpc>
                <a:spcPct val="100000"/>
              </a:lnSpc>
              <a:spcBef>
                <a:spcPts val="0"/>
              </a:spcBef>
              <a:spcAft>
                <a:spcPts val="0"/>
              </a:spcAft>
              <a:buSzPts val="3800"/>
              <a:buNone/>
              <a:defRPr sz="3800"/>
            </a:lvl5pPr>
            <a:lvl6pPr lvl="5" algn="ctr">
              <a:lnSpc>
                <a:spcPct val="100000"/>
              </a:lnSpc>
              <a:spcBef>
                <a:spcPts val="0"/>
              </a:spcBef>
              <a:spcAft>
                <a:spcPts val="0"/>
              </a:spcAft>
              <a:buSzPts val="3800"/>
              <a:buNone/>
              <a:defRPr sz="3800"/>
            </a:lvl6pPr>
            <a:lvl7pPr lvl="6" algn="ctr">
              <a:lnSpc>
                <a:spcPct val="100000"/>
              </a:lnSpc>
              <a:spcBef>
                <a:spcPts val="0"/>
              </a:spcBef>
              <a:spcAft>
                <a:spcPts val="0"/>
              </a:spcAft>
              <a:buSzPts val="3800"/>
              <a:buNone/>
              <a:defRPr sz="3800"/>
            </a:lvl7pPr>
            <a:lvl8pPr lvl="7" algn="ctr">
              <a:lnSpc>
                <a:spcPct val="100000"/>
              </a:lnSpc>
              <a:spcBef>
                <a:spcPts val="0"/>
              </a:spcBef>
              <a:spcAft>
                <a:spcPts val="0"/>
              </a:spcAft>
              <a:buSzPts val="3800"/>
              <a:buNone/>
              <a:defRPr sz="3800"/>
            </a:lvl8pPr>
            <a:lvl9pPr lvl="8" algn="ctr">
              <a:lnSpc>
                <a:spcPct val="100000"/>
              </a:lnSpc>
              <a:spcBef>
                <a:spcPts val="0"/>
              </a:spcBef>
              <a:spcAft>
                <a:spcPts val="0"/>
              </a:spcAft>
              <a:buSzPts val="3800"/>
              <a:buNone/>
              <a:defRPr sz="3800"/>
            </a:lvl9pPr>
          </a:lstStyle>
          <a:p>
            <a:endParaRPr/>
          </a:p>
        </p:txBody>
      </p:sp>
      <p:sp>
        <p:nvSpPr>
          <p:cNvPr id="40" name="Google Shape;40;p20"/>
          <p:cNvSpPr txBox="1">
            <a:spLocks noGrp="1"/>
          </p:cNvSpPr>
          <p:nvPr>
            <p:ph type="subTitle" idx="1"/>
          </p:nvPr>
        </p:nvSpPr>
        <p:spPr>
          <a:xfrm>
            <a:off x="265500" y="2981125"/>
            <a:ext cx="4045200" cy="13455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20"/>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Clr>
                <a:schemeClr val="lt1"/>
              </a:buClr>
              <a:buSzPts val="1800"/>
              <a:buChar char="●"/>
              <a:defRPr>
                <a:solidFill>
                  <a:schemeClr val="lt1"/>
                </a:solidFill>
              </a:defRPr>
            </a:lvl1pPr>
            <a:lvl2pPr marL="914400" lvl="1" indent="-317500" algn="l">
              <a:lnSpc>
                <a:spcPct val="115000"/>
              </a:lnSpc>
              <a:spcBef>
                <a:spcPts val="0"/>
              </a:spcBef>
              <a:spcAft>
                <a:spcPts val="0"/>
              </a:spcAft>
              <a:buClr>
                <a:schemeClr val="lt1"/>
              </a:buClr>
              <a:buSzPts val="1400"/>
              <a:buChar char="○"/>
              <a:defRPr>
                <a:solidFill>
                  <a:schemeClr val="lt1"/>
                </a:solidFill>
              </a:defRPr>
            </a:lvl2pPr>
            <a:lvl3pPr marL="1371600" lvl="2" indent="-317500" algn="l">
              <a:lnSpc>
                <a:spcPct val="115000"/>
              </a:lnSpc>
              <a:spcBef>
                <a:spcPts val="0"/>
              </a:spcBef>
              <a:spcAft>
                <a:spcPts val="0"/>
              </a:spcAft>
              <a:buClr>
                <a:schemeClr val="lt1"/>
              </a:buClr>
              <a:buSzPts val="1400"/>
              <a:buChar char="■"/>
              <a:defRPr>
                <a:solidFill>
                  <a:schemeClr val="lt1"/>
                </a:solidFill>
              </a:defRPr>
            </a:lvl3pPr>
            <a:lvl4pPr marL="1828800" lvl="3" indent="-317500" algn="l">
              <a:lnSpc>
                <a:spcPct val="115000"/>
              </a:lnSpc>
              <a:spcBef>
                <a:spcPts val="0"/>
              </a:spcBef>
              <a:spcAft>
                <a:spcPts val="0"/>
              </a:spcAft>
              <a:buClr>
                <a:schemeClr val="lt1"/>
              </a:buClr>
              <a:buSzPts val="1400"/>
              <a:buChar char="●"/>
              <a:defRPr>
                <a:solidFill>
                  <a:schemeClr val="lt1"/>
                </a:solidFill>
              </a:defRPr>
            </a:lvl4pPr>
            <a:lvl5pPr marL="2286000" lvl="4" indent="-317500" algn="l">
              <a:lnSpc>
                <a:spcPct val="115000"/>
              </a:lnSpc>
              <a:spcBef>
                <a:spcPts val="0"/>
              </a:spcBef>
              <a:spcAft>
                <a:spcPts val="0"/>
              </a:spcAft>
              <a:buClr>
                <a:schemeClr val="lt1"/>
              </a:buClr>
              <a:buSzPts val="1400"/>
              <a:buChar char="○"/>
              <a:defRPr>
                <a:solidFill>
                  <a:schemeClr val="lt1"/>
                </a:solidFill>
              </a:defRPr>
            </a:lvl5pPr>
            <a:lvl6pPr marL="2743200" lvl="5" indent="-317500" algn="l">
              <a:lnSpc>
                <a:spcPct val="115000"/>
              </a:lnSpc>
              <a:spcBef>
                <a:spcPts val="0"/>
              </a:spcBef>
              <a:spcAft>
                <a:spcPts val="0"/>
              </a:spcAft>
              <a:buClr>
                <a:schemeClr val="lt1"/>
              </a:buClr>
              <a:buSzPts val="1400"/>
              <a:buChar char="■"/>
              <a:defRPr>
                <a:solidFill>
                  <a:schemeClr val="lt1"/>
                </a:solidFill>
              </a:defRPr>
            </a:lvl6pPr>
            <a:lvl7pPr marL="3200400" lvl="6" indent="-317500" algn="l">
              <a:lnSpc>
                <a:spcPct val="115000"/>
              </a:lnSpc>
              <a:spcBef>
                <a:spcPts val="0"/>
              </a:spcBef>
              <a:spcAft>
                <a:spcPts val="0"/>
              </a:spcAft>
              <a:buClr>
                <a:schemeClr val="lt1"/>
              </a:buClr>
              <a:buSzPts val="1400"/>
              <a:buChar char="●"/>
              <a:defRPr>
                <a:solidFill>
                  <a:schemeClr val="lt1"/>
                </a:solidFill>
              </a:defRPr>
            </a:lvl7pPr>
            <a:lvl8pPr marL="3657600" lvl="7" indent="-317500" algn="l">
              <a:lnSpc>
                <a:spcPct val="115000"/>
              </a:lnSpc>
              <a:spcBef>
                <a:spcPts val="0"/>
              </a:spcBef>
              <a:spcAft>
                <a:spcPts val="0"/>
              </a:spcAft>
              <a:buClr>
                <a:schemeClr val="lt1"/>
              </a:buClr>
              <a:buSzPts val="1400"/>
              <a:buChar char="○"/>
              <a:defRPr>
                <a:solidFill>
                  <a:schemeClr val="lt1"/>
                </a:solidFill>
              </a:defRPr>
            </a:lvl8pPr>
            <a:lvl9pPr marL="4114800" lvl="8" indent="-317500" algn="l">
              <a:lnSpc>
                <a:spcPct val="115000"/>
              </a:lnSpc>
              <a:spcBef>
                <a:spcPts val="0"/>
              </a:spcBef>
              <a:spcAft>
                <a:spcPts val="0"/>
              </a:spcAft>
              <a:buClr>
                <a:schemeClr val="lt1"/>
              </a:buClr>
              <a:buSzPts val="1400"/>
              <a:buChar char="■"/>
              <a:defRPr>
                <a:solidFill>
                  <a:schemeClr val="lt1"/>
                </a:solidFill>
              </a:defRPr>
            </a:lvl9pPr>
          </a:lstStyle>
          <a:p>
            <a:endParaRPr/>
          </a:p>
        </p:txBody>
      </p:sp>
      <p:sp>
        <p:nvSpPr>
          <p:cNvPr id="42" name="Google Shape;42;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21"/>
          <p:cNvSpPr txBox="1">
            <a:spLocks noGrp="1"/>
          </p:cNvSpPr>
          <p:nvPr>
            <p:ph type="body" idx="1"/>
          </p:nvPr>
        </p:nvSpPr>
        <p:spPr>
          <a:xfrm>
            <a:off x="319500" y="4233725"/>
            <a:ext cx="5998800" cy="5988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Clr>
                <a:schemeClr val="accent3"/>
              </a:buClr>
              <a:buSzPts val="1800"/>
              <a:buFont typeface="Alfa Slab One"/>
              <a:buNone/>
              <a:defRPr>
                <a:solidFill>
                  <a:schemeClr val="accent3"/>
                </a:solidFill>
                <a:latin typeface="Alfa Slab One"/>
                <a:ea typeface="Alfa Slab One"/>
                <a:cs typeface="Alfa Slab One"/>
                <a:sym typeface="Alfa Slab One"/>
              </a:defRPr>
            </a:lvl1pPr>
          </a:lstStyle>
          <a:p>
            <a:endParaRPr/>
          </a:p>
        </p:txBody>
      </p:sp>
      <p:sp>
        <p:nvSpPr>
          <p:cNvPr id="45" name="Google Shape;45;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ameday">
    <p:bg>
      <p:bgPr>
        <a:solidFill>
          <a:srgbClr val="F1C232"/>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accent3"/>
              </a:buClr>
              <a:buSzPts val="3000"/>
              <a:buFont typeface="Alfa Slab One"/>
              <a:buNone/>
              <a:defRPr sz="3000" b="0" i="0" u="none" strike="noStrike" cap="none">
                <a:solidFill>
                  <a:schemeClr val="accent3"/>
                </a:solidFill>
                <a:latin typeface="Alfa Slab One"/>
                <a:ea typeface="Alfa Slab One"/>
                <a:cs typeface="Alfa Slab One"/>
                <a:sym typeface="Alfa Slab One"/>
              </a:defRPr>
            </a:lvl1pPr>
            <a:lvl2pPr marR="0" lvl="1" algn="l" rtl="0">
              <a:lnSpc>
                <a:spcPct val="100000"/>
              </a:lnSpc>
              <a:spcBef>
                <a:spcPts val="0"/>
              </a:spcBef>
              <a:spcAft>
                <a:spcPts val="0"/>
              </a:spcAft>
              <a:buClr>
                <a:schemeClr val="accent3"/>
              </a:buClr>
              <a:buSzPts val="3000"/>
              <a:buFont typeface="Alfa Slab One"/>
              <a:buNone/>
              <a:defRPr sz="3000" b="0" i="0" u="none" strike="noStrike" cap="none">
                <a:solidFill>
                  <a:schemeClr val="accent3"/>
                </a:solidFill>
                <a:latin typeface="Alfa Slab One"/>
                <a:ea typeface="Alfa Slab One"/>
                <a:cs typeface="Alfa Slab One"/>
                <a:sym typeface="Alfa Slab One"/>
              </a:defRPr>
            </a:lvl2pPr>
            <a:lvl3pPr marR="0" lvl="2" algn="l" rtl="0">
              <a:lnSpc>
                <a:spcPct val="100000"/>
              </a:lnSpc>
              <a:spcBef>
                <a:spcPts val="0"/>
              </a:spcBef>
              <a:spcAft>
                <a:spcPts val="0"/>
              </a:spcAft>
              <a:buClr>
                <a:schemeClr val="accent3"/>
              </a:buClr>
              <a:buSzPts val="3000"/>
              <a:buFont typeface="Alfa Slab One"/>
              <a:buNone/>
              <a:defRPr sz="3000" b="0" i="0" u="none" strike="noStrike" cap="none">
                <a:solidFill>
                  <a:schemeClr val="accent3"/>
                </a:solidFill>
                <a:latin typeface="Alfa Slab One"/>
                <a:ea typeface="Alfa Slab One"/>
                <a:cs typeface="Alfa Slab One"/>
                <a:sym typeface="Alfa Slab One"/>
              </a:defRPr>
            </a:lvl3pPr>
            <a:lvl4pPr marR="0" lvl="3" algn="l" rtl="0">
              <a:lnSpc>
                <a:spcPct val="100000"/>
              </a:lnSpc>
              <a:spcBef>
                <a:spcPts val="0"/>
              </a:spcBef>
              <a:spcAft>
                <a:spcPts val="0"/>
              </a:spcAft>
              <a:buClr>
                <a:schemeClr val="accent3"/>
              </a:buClr>
              <a:buSzPts val="3000"/>
              <a:buFont typeface="Alfa Slab One"/>
              <a:buNone/>
              <a:defRPr sz="3000" b="0" i="0" u="none" strike="noStrike" cap="none">
                <a:solidFill>
                  <a:schemeClr val="accent3"/>
                </a:solidFill>
                <a:latin typeface="Alfa Slab One"/>
                <a:ea typeface="Alfa Slab One"/>
                <a:cs typeface="Alfa Slab One"/>
                <a:sym typeface="Alfa Slab One"/>
              </a:defRPr>
            </a:lvl4pPr>
            <a:lvl5pPr marR="0" lvl="4" algn="l" rtl="0">
              <a:lnSpc>
                <a:spcPct val="100000"/>
              </a:lnSpc>
              <a:spcBef>
                <a:spcPts val="0"/>
              </a:spcBef>
              <a:spcAft>
                <a:spcPts val="0"/>
              </a:spcAft>
              <a:buClr>
                <a:schemeClr val="accent3"/>
              </a:buClr>
              <a:buSzPts val="3000"/>
              <a:buFont typeface="Alfa Slab One"/>
              <a:buNone/>
              <a:defRPr sz="3000" b="0" i="0" u="none" strike="noStrike" cap="none">
                <a:solidFill>
                  <a:schemeClr val="accent3"/>
                </a:solidFill>
                <a:latin typeface="Alfa Slab One"/>
                <a:ea typeface="Alfa Slab One"/>
                <a:cs typeface="Alfa Slab One"/>
                <a:sym typeface="Alfa Slab One"/>
              </a:defRPr>
            </a:lvl5pPr>
            <a:lvl6pPr marR="0" lvl="5" algn="l" rtl="0">
              <a:lnSpc>
                <a:spcPct val="100000"/>
              </a:lnSpc>
              <a:spcBef>
                <a:spcPts val="0"/>
              </a:spcBef>
              <a:spcAft>
                <a:spcPts val="0"/>
              </a:spcAft>
              <a:buClr>
                <a:schemeClr val="accent3"/>
              </a:buClr>
              <a:buSzPts val="3000"/>
              <a:buFont typeface="Alfa Slab One"/>
              <a:buNone/>
              <a:defRPr sz="3000" b="0" i="0" u="none" strike="noStrike" cap="none">
                <a:solidFill>
                  <a:schemeClr val="accent3"/>
                </a:solidFill>
                <a:latin typeface="Alfa Slab One"/>
                <a:ea typeface="Alfa Slab One"/>
                <a:cs typeface="Alfa Slab One"/>
                <a:sym typeface="Alfa Slab One"/>
              </a:defRPr>
            </a:lvl6pPr>
            <a:lvl7pPr marR="0" lvl="6" algn="l" rtl="0">
              <a:lnSpc>
                <a:spcPct val="100000"/>
              </a:lnSpc>
              <a:spcBef>
                <a:spcPts val="0"/>
              </a:spcBef>
              <a:spcAft>
                <a:spcPts val="0"/>
              </a:spcAft>
              <a:buClr>
                <a:schemeClr val="accent3"/>
              </a:buClr>
              <a:buSzPts val="3000"/>
              <a:buFont typeface="Alfa Slab One"/>
              <a:buNone/>
              <a:defRPr sz="3000" b="0" i="0" u="none" strike="noStrike" cap="none">
                <a:solidFill>
                  <a:schemeClr val="accent3"/>
                </a:solidFill>
                <a:latin typeface="Alfa Slab One"/>
                <a:ea typeface="Alfa Slab One"/>
                <a:cs typeface="Alfa Slab One"/>
                <a:sym typeface="Alfa Slab One"/>
              </a:defRPr>
            </a:lvl7pPr>
            <a:lvl8pPr marR="0" lvl="7" algn="l" rtl="0">
              <a:lnSpc>
                <a:spcPct val="100000"/>
              </a:lnSpc>
              <a:spcBef>
                <a:spcPts val="0"/>
              </a:spcBef>
              <a:spcAft>
                <a:spcPts val="0"/>
              </a:spcAft>
              <a:buClr>
                <a:schemeClr val="accent3"/>
              </a:buClr>
              <a:buSzPts val="3000"/>
              <a:buFont typeface="Alfa Slab One"/>
              <a:buNone/>
              <a:defRPr sz="3000" b="0" i="0" u="none" strike="noStrike" cap="none">
                <a:solidFill>
                  <a:schemeClr val="accent3"/>
                </a:solidFill>
                <a:latin typeface="Alfa Slab One"/>
                <a:ea typeface="Alfa Slab One"/>
                <a:cs typeface="Alfa Slab One"/>
                <a:sym typeface="Alfa Slab One"/>
              </a:defRPr>
            </a:lvl8pPr>
            <a:lvl9pPr marR="0" lvl="8" algn="l" rtl="0">
              <a:lnSpc>
                <a:spcPct val="100000"/>
              </a:lnSpc>
              <a:spcBef>
                <a:spcPts val="0"/>
              </a:spcBef>
              <a:spcAft>
                <a:spcPts val="0"/>
              </a:spcAft>
              <a:buClr>
                <a:schemeClr val="accent3"/>
              </a:buClr>
              <a:buSzPts val="3000"/>
              <a:buFont typeface="Alfa Slab One"/>
              <a:buNone/>
              <a:defRPr sz="3000" b="0" i="0" u="none" strike="noStrike" cap="none">
                <a:solidFill>
                  <a:schemeClr val="accent3"/>
                </a:solidFill>
                <a:latin typeface="Alfa Slab One"/>
                <a:ea typeface="Alfa Slab One"/>
                <a:cs typeface="Alfa Slab One"/>
                <a:sym typeface="Alfa Slab One"/>
              </a:defRPr>
            </a:lvl9pPr>
          </a:lstStyle>
          <a:p>
            <a:endParaRPr/>
          </a:p>
        </p:txBody>
      </p:sp>
      <p:sp>
        <p:nvSpPr>
          <p:cNvPr id="7" name="Google Shape;7;p1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Proxima Nova"/>
              <a:buChar char="●"/>
              <a:defRPr sz="1800" b="0" i="0" u="none" strike="noStrike" cap="none">
                <a:solidFill>
                  <a:schemeClr val="dk2"/>
                </a:solidFill>
                <a:latin typeface="Proxima Nova"/>
                <a:ea typeface="Proxima Nova"/>
                <a:cs typeface="Proxima Nova"/>
                <a:sym typeface="Proxima Nova"/>
              </a:defRPr>
            </a:lvl1pPr>
            <a:lvl2pPr marL="914400" marR="0" lvl="1" indent="-317500" algn="l" rtl="0">
              <a:lnSpc>
                <a:spcPct val="115000"/>
              </a:lnSpc>
              <a:spcBef>
                <a:spcPts val="0"/>
              </a:spcBef>
              <a:spcAft>
                <a:spcPts val="0"/>
              </a:spcAft>
              <a:buClr>
                <a:schemeClr val="dk2"/>
              </a:buClr>
              <a:buSzPts val="1400"/>
              <a:buFont typeface="Proxima Nova"/>
              <a:buChar char="○"/>
              <a:defRPr sz="1400" b="0" i="0" u="none" strike="noStrike" cap="none">
                <a:solidFill>
                  <a:schemeClr val="dk2"/>
                </a:solidFill>
                <a:latin typeface="Proxima Nova"/>
                <a:ea typeface="Proxima Nova"/>
                <a:cs typeface="Proxima Nova"/>
                <a:sym typeface="Proxima Nova"/>
              </a:defRPr>
            </a:lvl2pPr>
            <a:lvl3pPr marL="1371600" marR="0" lvl="2" indent="-317500" algn="l" rtl="0">
              <a:lnSpc>
                <a:spcPct val="115000"/>
              </a:lnSpc>
              <a:spcBef>
                <a:spcPts val="0"/>
              </a:spcBef>
              <a:spcAft>
                <a:spcPts val="0"/>
              </a:spcAft>
              <a:buClr>
                <a:schemeClr val="dk2"/>
              </a:buClr>
              <a:buSzPts val="1400"/>
              <a:buFont typeface="Proxima Nova"/>
              <a:buChar char="■"/>
              <a:defRPr sz="1400" b="0" i="0" u="none" strike="noStrike" cap="none">
                <a:solidFill>
                  <a:schemeClr val="dk2"/>
                </a:solidFill>
                <a:latin typeface="Proxima Nova"/>
                <a:ea typeface="Proxima Nova"/>
                <a:cs typeface="Proxima Nova"/>
                <a:sym typeface="Proxima Nova"/>
              </a:defRPr>
            </a:lvl3pPr>
            <a:lvl4pPr marL="1828800" marR="0" lvl="3" indent="-317500" algn="l" rtl="0">
              <a:lnSpc>
                <a:spcPct val="115000"/>
              </a:lnSpc>
              <a:spcBef>
                <a:spcPts val="0"/>
              </a:spcBef>
              <a:spcAft>
                <a:spcPts val="0"/>
              </a:spcAft>
              <a:buClr>
                <a:schemeClr val="dk2"/>
              </a:buClr>
              <a:buSzPts val="1400"/>
              <a:buFont typeface="Proxima Nova"/>
              <a:buChar char="●"/>
              <a:defRPr sz="1400" b="0" i="0" u="none" strike="noStrike" cap="none">
                <a:solidFill>
                  <a:schemeClr val="dk2"/>
                </a:solidFill>
                <a:latin typeface="Proxima Nova"/>
                <a:ea typeface="Proxima Nova"/>
                <a:cs typeface="Proxima Nova"/>
                <a:sym typeface="Proxima Nova"/>
              </a:defRPr>
            </a:lvl4pPr>
            <a:lvl5pPr marL="2286000" marR="0" lvl="4" indent="-317500" algn="l" rtl="0">
              <a:lnSpc>
                <a:spcPct val="115000"/>
              </a:lnSpc>
              <a:spcBef>
                <a:spcPts val="0"/>
              </a:spcBef>
              <a:spcAft>
                <a:spcPts val="0"/>
              </a:spcAft>
              <a:buClr>
                <a:schemeClr val="dk2"/>
              </a:buClr>
              <a:buSzPts val="1400"/>
              <a:buFont typeface="Proxima Nova"/>
              <a:buChar char="○"/>
              <a:defRPr sz="1400" b="0" i="0" u="none" strike="noStrike" cap="none">
                <a:solidFill>
                  <a:schemeClr val="dk2"/>
                </a:solidFill>
                <a:latin typeface="Proxima Nova"/>
                <a:ea typeface="Proxima Nova"/>
                <a:cs typeface="Proxima Nova"/>
                <a:sym typeface="Proxima Nova"/>
              </a:defRPr>
            </a:lvl5pPr>
            <a:lvl6pPr marL="2743200" marR="0" lvl="5" indent="-317500" algn="l" rtl="0">
              <a:lnSpc>
                <a:spcPct val="115000"/>
              </a:lnSpc>
              <a:spcBef>
                <a:spcPts val="0"/>
              </a:spcBef>
              <a:spcAft>
                <a:spcPts val="0"/>
              </a:spcAft>
              <a:buClr>
                <a:schemeClr val="dk2"/>
              </a:buClr>
              <a:buSzPts val="1400"/>
              <a:buFont typeface="Proxima Nova"/>
              <a:buChar char="■"/>
              <a:defRPr sz="1400" b="0" i="0" u="none" strike="noStrike" cap="none">
                <a:solidFill>
                  <a:schemeClr val="dk2"/>
                </a:solidFill>
                <a:latin typeface="Proxima Nova"/>
                <a:ea typeface="Proxima Nova"/>
                <a:cs typeface="Proxima Nova"/>
                <a:sym typeface="Proxima Nova"/>
              </a:defRPr>
            </a:lvl6pPr>
            <a:lvl7pPr marL="3200400" marR="0" lvl="6" indent="-317500" algn="l" rtl="0">
              <a:lnSpc>
                <a:spcPct val="115000"/>
              </a:lnSpc>
              <a:spcBef>
                <a:spcPts val="0"/>
              </a:spcBef>
              <a:spcAft>
                <a:spcPts val="0"/>
              </a:spcAft>
              <a:buClr>
                <a:schemeClr val="dk2"/>
              </a:buClr>
              <a:buSzPts val="1400"/>
              <a:buFont typeface="Proxima Nova"/>
              <a:buChar char="●"/>
              <a:defRPr sz="1400" b="0" i="0" u="none" strike="noStrike" cap="none">
                <a:solidFill>
                  <a:schemeClr val="dk2"/>
                </a:solidFill>
                <a:latin typeface="Proxima Nova"/>
                <a:ea typeface="Proxima Nova"/>
                <a:cs typeface="Proxima Nova"/>
                <a:sym typeface="Proxima Nova"/>
              </a:defRPr>
            </a:lvl7pPr>
            <a:lvl8pPr marL="3657600" marR="0" lvl="7" indent="-317500" algn="l" rtl="0">
              <a:lnSpc>
                <a:spcPct val="115000"/>
              </a:lnSpc>
              <a:spcBef>
                <a:spcPts val="0"/>
              </a:spcBef>
              <a:spcAft>
                <a:spcPts val="0"/>
              </a:spcAft>
              <a:buClr>
                <a:schemeClr val="dk2"/>
              </a:buClr>
              <a:buSzPts val="1400"/>
              <a:buFont typeface="Proxima Nova"/>
              <a:buChar char="○"/>
              <a:defRPr sz="1400" b="0" i="0" u="none" strike="noStrike" cap="none">
                <a:solidFill>
                  <a:schemeClr val="dk2"/>
                </a:solidFill>
                <a:latin typeface="Proxima Nova"/>
                <a:ea typeface="Proxima Nova"/>
                <a:cs typeface="Proxima Nova"/>
                <a:sym typeface="Proxima Nova"/>
              </a:defRPr>
            </a:lvl8pPr>
            <a:lvl9pPr marL="4114800" marR="0" lvl="8" indent="-317500" algn="l" rtl="0">
              <a:lnSpc>
                <a:spcPct val="115000"/>
              </a:lnSpc>
              <a:spcBef>
                <a:spcPts val="0"/>
              </a:spcBef>
              <a:spcAft>
                <a:spcPts val="0"/>
              </a:spcAft>
              <a:buClr>
                <a:schemeClr val="dk2"/>
              </a:buClr>
              <a:buSzPts val="1400"/>
              <a:buFont typeface="Proxima Nova"/>
              <a:buChar char="■"/>
              <a:defRPr sz="1400" b="0" i="0" u="none" strike="noStrike" cap="none">
                <a:solidFill>
                  <a:schemeClr val="dk2"/>
                </a:solidFill>
                <a:latin typeface="Proxima Nova"/>
                <a:ea typeface="Proxima Nova"/>
                <a:cs typeface="Proxima Nova"/>
                <a:sym typeface="Proxima Nova"/>
              </a:defRPr>
            </a:lvl9pPr>
          </a:lstStyle>
          <a:p>
            <a:endParaRPr/>
          </a:p>
        </p:txBody>
      </p:sp>
      <p:sp>
        <p:nvSpPr>
          <p:cNvPr id="8" name="Google Shape;8;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apastyle.apa.org/style-grammar-guidelines/citations/quotations/chang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pastyle.apa.org/style-grammar-guidelines/tables-figure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apastyle.apa.org/instructional-aids/creating-reference-list.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apastyle.apa.org/instructional-aids/reference-examples.pdf"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SCnPiU69kgQ"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graduate.appstate.edu/students/professional-development/thesis-and-dissertation"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overleaf.com/learn/latex/An_introduction_to_tagged_PDF_files%3A_internals_and_the_challenges_of_accessibility" TargetMode="External"/><Relationship Id="rId7"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hyperlink" Target="https://blogs.ed.ac.uk/isintern/2023/08/15/lewis-forbes-latex-and-accessibility/" TargetMode="External"/><Relationship Id="rId5" Type="http://schemas.openxmlformats.org/officeDocument/2006/relationships/hyperlink" Target="https://www.ams.org/journals/notices/202301/rnoti-p68.pdf?adat=January%202023&amp;trk=2606&amp;cat=career&amp;galt=none" TargetMode="External"/><Relationship Id="rId4" Type="http://schemas.openxmlformats.org/officeDocument/2006/relationships/hyperlink" Target="https://ets.osu.edu/digital-accessibility/latex-accessibility-guide"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mailto:thesis@appstate.edu"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s://graduate.appstate.edu/students/professional-development/thesis-and-dissertation"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docs.google.com/document/d/1rZSY-as89rAr4gMjLLwWwNuyP6_kzfoB/edit?usp=sharing&amp;ouid=109181023763206135834&amp;rtpof=true&amp;sd=tru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thesis@appstate.edu"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hyperlink" Target="mailto:thesis@appstate.ed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
          <p:cNvSpPr txBox="1">
            <a:spLocks noGrp="1"/>
          </p:cNvSpPr>
          <p:nvPr>
            <p:ph type="ctrTitle"/>
          </p:nvPr>
        </p:nvSpPr>
        <p:spPr>
          <a:xfrm>
            <a:off x="311700" y="595975"/>
            <a:ext cx="8520600" cy="1957800"/>
          </a:xfrm>
          <a:prstGeom prst="rect">
            <a:avLst/>
          </a:prstGeom>
          <a:noFill/>
          <a:ln>
            <a:noFill/>
          </a:ln>
        </p:spPr>
        <p:txBody>
          <a:bodyPr spcFirstLastPara="1" wrap="square" lIns="91425" tIns="91425" rIns="91425" bIns="91425" anchor="b" anchorCtr="0">
            <a:normAutofit/>
          </a:bodyPr>
          <a:lstStyle/>
          <a:p>
            <a:pPr marL="0" lvl="0" indent="0" algn="ctr" rtl="0">
              <a:lnSpc>
                <a:spcPct val="100000"/>
              </a:lnSpc>
              <a:spcBef>
                <a:spcPts val="0"/>
              </a:spcBef>
              <a:spcAft>
                <a:spcPts val="0"/>
              </a:spcAft>
              <a:buSzPts val="5400"/>
              <a:buNone/>
            </a:pPr>
            <a:r>
              <a:rPr lang="en">
                <a:solidFill>
                  <a:srgbClr val="000000"/>
                </a:solidFill>
              </a:rPr>
              <a:t>Thesis/Dissertation Formatting Workshop</a:t>
            </a:r>
            <a:endParaRPr>
              <a:solidFill>
                <a:srgbClr val="000000"/>
              </a:solidFill>
            </a:endParaRPr>
          </a:p>
        </p:txBody>
      </p:sp>
      <p:pic>
        <p:nvPicPr>
          <p:cNvPr id="58" name="Google Shape;58;p1">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711863" y="3663675"/>
            <a:ext cx="1720274" cy="1356552"/>
          </a:xfrm>
          <a:prstGeom prst="rect">
            <a:avLst/>
          </a:prstGeom>
          <a:noFill/>
          <a:ln>
            <a:noFill/>
          </a:ln>
        </p:spPr>
      </p:pic>
      <p:sp>
        <p:nvSpPr>
          <p:cNvPr id="59" name="Google Shape;59;p1"/>
          <p:cNvSpPr txBox="1"/>
          <p:nvPr/>
        </p:nvSpPr>
        <p:spPr>
          <a:xfrm>
            <a:off x="182475" y="114175"/>
            <a:ext cx="4172700" cy="481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 sz="1200" b="0" i="0" u="none" strike="noStrike" cap="none">
                <a:solidFill>
                  <a:srgbClr val="000000"/>
                </a:solidFill>
                <a:latin typeface="Proxima Nova"/>
                <a:ea typeface="Proxima Nova"/>
                <a:cs typeface="Proxima Nova"/>
                <a:sym typeface="Proxima Nova"/>
              </a:rPr>
              <a:t>This workshop will be recorded.</a:t>
            </a:r>
            <a:endParaRPr sz="1200" b="0" i="0" u="none" strike="noStrike" cap="none">
              <a:solidFill>
                <a:srgbClr val="000000"/>
              </a:solidFill>
              <a:latin typeface="Proxima Nova"/>
              <a:ea typeface="Proxima Nova"/>
              <a:cs typeface="Proxima Nova"/>
              <a:sym typeface="Proxima Nova"/>
            </a:endParaRPr>
          </a:p>
        </p:txBody>
      </p:sp>
      <p:sp>
        <p:nvSpPr>
          <p:cNvPr id="3" name="Subtitle 2">
            <a:extLst>
              <a:ext uri="{FF2B5EF4-FFF2-40B4-BE49-F238E27FC236}">
                <a16:creationId xmlns:a16="http://schemas.microsoft.com/office/drawing/2014/main" id="{47DB513E-8F3A-0CA5-4397-128FF06A0649}"/>
              </a:ext>
            </a:extLst>
          </p:cNvPr>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g3b99d51cdf1_0_2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In-text citations</a:t>
            </a:r>
            <a:endParaRPr sz="2900"/>
          </a:p>
        </p:txBody>
      </p:sp>
      <p:sp>
        <p:nvSpPr>
          <p:cNvPr id="121" name="Google Shape;121;g3b99d51cdf1_0_2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Check that the citation matches the reference (date and/or authors)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Double-check that all in-text citations are included in Reference list</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Block quotations (format according to style guides)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Avoid ambiguity, such as cases where the author is referenced in more than one work (see style guide directions for how to avoid ambiguity)</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APA Format: include a comma between the author and date for each parenthetical citation</a:t>
            </a:r>
            <a:endParaRPr>
              <a:solidFill>
                <a:srgbClr val="000000"/>
              </a:solidFill>
              <a:latin typeface="Arial"/>
              <a:ea typeface="Arial"/>
              <a:cs typeface="Arial"/>
              <a:sym typeface="Arial"/>
            </a:endParaRPr>
          </a:p>
          <a:p>
            <a:pPr marL="914400" lvl="1" indent="-317500" algn="l" rtl="0">
              <a:lnSpc>
                <a:spcPct val="115000"/>
              </a:lnSpc>
              <a:spcBef>
                <a:spcPts val="0"/>
              </a:spcBef>
              <a:spcAft>
                <a:spcPts val="0"/>
              </a:spcAft>
              <a:buClr>
                <a:srgbClr val="000000"/>
              </a:buClr>
              <a:buSzPts val="1400"/>
              <a:buFont typeface="Arial"/>
              <a:buChar char="○"/>
            </a:pPr>
            <a:r>
              <a:rPr lang="en">
                <a:solidFill>
                  <a:srgbClr val="000000"/>
                </a:solidFill>
                <a:latin typeface="Arial"/>
                <a:ea typeface="Arial"/>
                <a:cs typeface="Arial"/>
                <a:sym typeface="Arial"/>
              </a:rPr>
              <a:t>Place citations in alphabetical order when citing multiple works</a:t>
            </a:r>
            <a:endParaRPr>
              <a:solidFill>
                <a:srgbClr val="000000"/>
              </a:solidFill>
              <a:latin typeface="Arial"/>
              <a:ea typeface="Arial"/>
              <a:cs typeface="Arial"/>
              <a:sym typeface="Arial"/>
            </a:endParaRPr>
          </a:p>
          <a:p>
            <a:pPr marL="914400" lvl="1" indent="-317500" algn="l" rtl="0">
              <a:lnSpc>
                <a:spcPct val="115000"/>
              </a:lnSpc>
              <a:spcBef>
                <a:spcPts val="0"/>
              </a:spcBef>
              <a:spcAft>
                <a:spcPts val="0"/>
              </a:spcAft>
              <a:buClr>
                <a:srgbClr val="000000"/>
              </a:buClr>
              <a:buSzPts val="1400"/>
              <a:buFont typeface="Arial"/>
              <a:buChar char="○"/>
            </a:pPr>
            <a:r>
              <a:rPr lang="en">
                <a:solidFill>
                  <a:srgbClr val="000000"/>
                </a:solidFill>
                <a:latin typeface="Arial"/>
                <a:ea typeface="Arial"/>
                <a:cs typeface="Arial"/>
                <a:sym typeface="Arial"/>
              </a:rPr>
              <a:t>Use “&amp;” instead of “and” between authors in parenthetical citations</a:t>
            </a:r>
            <a:endParaRPr>
              <a:solidFill>
                <a:srgbClr val="000000"/>
              </a:solidFill>
            </a:endParaRPr>
          </a:p>
        </p:txBody>
      </p:sp>
      <p:pic>
        <p:nvPicPr>
          <p:cNvPr id="122" name="Google Shape;122;g3b99d51cdf1_0_20">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861710" y="3950650"/>
            <a:ext cx="1420575" cy="11202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b99d51cdf1_0_2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Grammar</a:t>
            </a:r>
            <a:endParaRPr sz="2900"/>
          </a:p>
        </p:txBody>
      </p:sp>
      <p:sp>
        <p:nvSpPr>
          <p:cNvPr id="128" name="Google Shape;128;g3b99d51cdf1_0_2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Most style guides call for serial commas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Check for comma splices, etc.</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Em dashes: instances where a hyphen or en dash is used instead of an em dash. There should be no spaces between the em dash and the words before and after.</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En dashes: should be used between page numbers and number ranges.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Mix of curly and straight quotation marks and apostrophes. </a:t>
            </a:r>
            <a:endParaRPr>
              <a:solidFill>
                <a:srgbClr val="000000"/>
              </a:solidFill>
              <a:latin typeface="Arial"/>
              <a:ea typeface="Arial"/>
              <a:cs typeface="Arial"/>
              <a:sym typeface="Arial"/>
            </a:endParaRPr>
          </a:p>
          <a:p>
            <a:pPr marL="914400" lvl="1" indent="-317500" algn="l" rtl="0">
              <a:lnSpc>
                <a:spcPct val="115000"/>
              </a:lnSpc>
              <a:spcBef>
                <a:spcPts val="0"/>
              </a:spcBef>
              <a:spcAft>
                <a:spcPts val="0"/>
              </a:spcAft>
              <a:buClr>
                <a:srgbClr val="000000"/>
              </a:buClr>
              <a:buSzPts val="1400"/>
              <a:buFont typeface="Arial"/>
              <a:buChar char="○"/>
            </a:pPr>
            <a:r>
              <a:rPr lang="en">
                <a:solidFill>
                  <a:srgbClr val="000000"/>
                </a:solidFill>
                <a:latin typeface="Arial"/>
                <a:ea typeface="Arial"/>
                <a:cs typeface="Arial"/>
                <a:sym typeface="Arial"/>
              </a:rPr>
              <a:t>To correct, in the top menu go to Tools, Autocorrect option, AutoFormat, Select “As You Type.” Select “Straight quotes” with “smart quotes.”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Use proper spacing with ellipses (</a:t>
            </a:r>
            <a:r>
              <a:rPr lang="en" u="sng">
                <a:solidFill>
                  <a:srgbClr val="000000"/>
                </a:solidFill>
                <a:latin typeface="Arial"/>
                <a:ea typeface="Arial"/>
                <a:cs typeface="Arial"/>
                <a:sym typeface="Arial"/>
                <a:hlinkClick r:id="rId3">
                  <a:extLst>
                    <a:ext uri="{A12FA001-AC4F-418D-AE19-62706E023703}">
                      <ahyp:hlinkClr xmlns:ahyp="http://schemas.microsoft.com/office/drawing/2018/hyperlinkcolor" val="tx"/>
                    </a:ext>
                  </a:extLst>
                </a:hlinkClick>
              </a:rPr>
              <a:t>APA</a:t>
            </a:r>
            <a:r>
              <a:rPr lang="en">
                <a:solidFill>
                  <a:srgbClr val="000000"/>
                </a:solidFill>
                <a:latin typeface="Arial"/>
                <a:ea typeface="Arial"/>
                <a:cs typeface="Arial"/>
                <a:sym typeface="Arial"/>
              </a:rPr>
              <a:t>)</a:t>
            </a:r>
            <a:endParaRPr>
              <a:solidFill>
                <a:srgbClr val="000000"/>
              </a:solidFill>
            </a:endParaRPr>
          </a:p>
        </p:txBody>
      </p:sp>
      <p:pic>
        <p:nvPicPr>
          <p:cNvPr id="129" name="Google Shape;129;g3b99d51cdf1_0_25">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7238800" y="3895750"/>
            <a:ext cx="1403602" cy="110682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g3b99d51cdf1_0_3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Tables and Figures</a:t>
            </a:r>
            <a:endParaRPr sz="2900"/>
          </a:p>
        </p:txBody>
      </p:sp>
      <p:sp>
        <p:nvSpPr>
          <p:cNvPr id="135" name="Google Shape;135;g3b99d51cdf1_0_3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fontScale="70000" lnSpcReduction="10000"/>
          </a:bodyPr>
          <a:lstStyle/>
          <a:p>
            <a:pPr marL="457200" lvl="0" indent="-327100" algn="l" rtl="0">
              <a:lnSpc>
                <a:spcPct val="115000"/>
              </a:lnSpc>
              <a:spcBef>
                <a:spcPts val="0"/>
              </a:spcBef>
              <a:spcAft>
                <a:spcPts val="0"/>
              </a:spcAft>
              <a:buClr>
                <a:srgbClr val="000000"/>
              </a:buClr>
              <a:buSzPct val="100000"/>
              <a:buFont typeface="Arial"/>
              <a:buChar char="●"/>
            </a:pPr>
            <a:r>
              <a:rPr lang="en" sz="2215">
                <a:solidFill>
                  <a:srgbClr val="000000"/>
                </a:solidFill>
                <a:latin typeface="Arial"/>
                <a:ea typeface="Arial"/>
                <a:cs typeface="Arial"/>
                <a:sym typeface="Arial"/>
              </a:rPr>
              <a:t>Formatted according to style guide</a:t>
            </a:r>
            <a:endParaRPr sz="2215">
              <a:solidFill>
                <a:srgbClr val="000000"/>
              </a:solidFill>
              <a:latin typeface="Arial"/>
              <a:ea typeface="Arial"/>
              <a:cs typeface="Arial"/>
              <a:sym typeface="Arial"/>
            </a:endParaRPr>
          </a:p>
          <a:p>
            <a:pPr marL="457200" lvl="0" indent="-327100" algn="l" rtl="0">
              <a:lnSpc>
                <a:spcPct val="115000"/>
              </a:lnSpc>
              <a:spcBef>
                <a:spcPts val="0"/>
              </a:spcBef>
              <a:spcAft>
                <a:spcPts val="0"/>
              </a:spcAft>
              <a:buClr>
                <a:srgbClr val="000000"/>
              </a:buClr>
              <a:buSzPct val="100000"/>
              <a:buFont typeface="Arial"/>
              <a:buChar char="●"/>
            </a:pPr>
            <a:r>
              <a:rPr lang="en" sz="2215">
                <a:solidFill>
                  <a:srgbClr val="000000"/>
                </a:solidFill>
                <a:latin typeface="Arial"/>
                <a:ea typeface="Arial"/>
                <a:cs typeface="Arial"/>
                <a:sym typeface="Arial"/>
              </a:rPr>
              <a:t>Consecutively numbered</a:t>
            </a:r>
            <a:endParaRPr sz="2215">
              <a:solidFill>
                <a:srgbClr val="000000"/>
              </a:solidFill>
              <a:latin typeface="Arial"/>
              <a:ea typeface="Arial"/>
              <a:cs typeface="Arial"/>
              <a:sym typeface="Arial"/>
            </a:endParaRPr>
          </a:p>
          <a:p>
            <a:pPr marL="457200" lvl="0" indent="-327100" algn="l" rtl="0">
              <a:lnSpc>
                <a:spcPct val="115000"/>
              </a:lnSpc>
              <a:spcBef>
                <a:spcPts val="0"/>
              </a:spcBef>
              <a:spcAft>
                <a:spcPts val="0"/>
              </a:spcAft>
              <a:buClr>
                <a:srgbClr val="000000"/>
              </a:buClr>
              <a:buSzPct val="100000"/>
              <a:buFont typeface="Arial"/>
              <a:buChar char="●"/>
            </a:pPr>
            <a:r>
              <a:rPr lang="en" sz="2215">
                <a:solidFill>
                  <a:srgbClr val="000000"/>
                </a:solidFill>
                <a:latin typeface="Arial"/>
                <a:ea typeface="Arial"/>
                <a:cs typeface="Arial"/>
                <a:sym typeface="Arial"/>
              </a:rPr>
              <a:t>add a line above and below tables and figures to separate them from the text more clearly</a:t>
            </a:r>
            <a:endParaRPr sz="2215">
              <a:solidFill>
                <a:srgbClr val="000000"/>
              </a:solidFill>
              <a:latin typeface="Arial"/>
              <a:ea typeface="Arial"/>
              <a:cs typeface="Arial"/>
              <a:sym typeface="Arial"/>
            </a:endParaRPr>
          </a:p>
          <a:p>
            <a:pPr marL="457200" lvl="0" indent="-327100" algn="l" rtl="0">
              <a:lnSpc>
                <a:spcPct val="115000"/>
              </a:lnSpc>
              <a:spcBef>
                <a:spcPts val="0"/>
              </a:spcBef>
              <a:spcAft>
                <a:spcPts val="0"/>
              </a:spcAft>
              <a:buClr>
                <a:srgbClr val="000000"/>
              </a:buClr>
              <a:buSzPct val="100000"/>
              <a:buFont typeface="Arial"/>
              <a:buChar char="●"/>
            </a:pPr>
            <a:r>
              <a:rPr lang="en" sz="2215">
                <a:solidFill>
                  <a:srgbClr val="000000"/>
                </a:solidFill>
                <a:latin typeface="Arial"/>
                <a:ea typeface="Arial"/>
                <a:cs typeface="Arial"/>
                <a:sym typeface="Arial"/>
              </a:rPr>
              <a:t>if table spans across two pages, include column headings on the second page as well (try to avoid this if possible)</a:t>
            </a:r>
            <a:endParaRPr sz="2215">
              <a:solidFill>
                <a:srgbClr val="000000"/>
              </a:solidFill>
              <a:latin typeface="Arial"/>
              <a:ea typeface="Arial"/>
              <a:cs typeface="Arial"/>
              <a:sym typeface="Arial"/>
            </a:endParaRPr>
          </a:p>
          <a:p>
            <a:pPr marL="457200" lvl="0" indent="-327100" algn="l" rtl="0">
              <a:lnSpc>
                <a:spcPct val="115000"/>
              </a:lnSpc>
              <a:spcBef>
                <a:spcPts val="0"/>
              </a:spcBef>
              <a:spcAft>
                <a:spcPts val="0"/>
              </a:spcAft>
              <a:buClr>
                <a:srgbClr val="000000"/>
              </a:buClr>
              <a:buSzPct val="100000"/>
              <a:buFont typeface="Arial"/>
              <a:buChar char="●"/>
            </a:pPr>
            <a:r>
              <a:rPr lang="en" sz="2215">
                <a:solidFill>
                  <a:srgbClr val="000000"/>
                </a:solidFill>
                <a:latin typeface="Arial"/>
                <a:ea typeface="Arial"/>
                <a:cs typeface="Arial"/>
                <a:sym typeface="Arial"/>
              </a:rPr>
              <a:t>Clarity of figures and tables: size and resolution allow for easy viewing/reading</a:t>
            </a:r>
            <a:endParaRPr sz="2215">
              <a:solidFill>
                <a:srgbClr val="000000"/>
              </a:solidFill>
              <a:latin typeface="Arial"/>
              <a:ea typeface="Arial"/>
              <a:cs typeface="Arial"/>
              <a:sym typeface="Arial"/>
            </a:endParaRPr>
          </a:p>
          <a:p>
            <a:pPr marL="457200" lvl="0" indent="-327100" algn="l" rtl="0">
              <a:lnSpc>
                <a:spcPct val="115000"/>
              </a:lnSpc>
              <a:spcBef>
                <a:spcPts val="0"/>
              </a:spcBef>
              <a:spcAft>
                <a:spcPts val="0"/>
              </a:spcAft>
              <a:buClr>
                <a:srgbClr val="000000"/>
              </a:buClr>
              <a:buSzPct val="100000"/>
              <a:buFont typeface="Arial"/>
              <a:buChar char="●"/>
            </a:pPr>
            <a:r>
              <a:rPr lang="en" sz="2215">
                <a:solidFill>
                  <a:srgbClr val="000000"/>
                </a:solidFill>
                <a:latin typeface="Arial"/>
                <a:ea typeface="Arial"/>
                <a:cs typeface="Arial"/>
                <a:sym typeface="Arial"/>
              </a:rPr>
              <a:t>refer to table or figure number when calling out table in text</a:t>
            </a:r>
            <a:endParaRPr sz="2215">
              <a:solidFill>
                <a:srgbClr val="000000"/>
              </a:solidFill>
              <a:latin typeface="Arial"/>
              <a:ea typeface="Arial"/>
              <a:cs typeface="Arial"/>
              <a:sym typeface="Arial"/>
            </a:endParaRPr>
          </a:p>
          <a:p>
            <a:pPr marL="457200" lvl="0" indent="-327100" algn="l" rtl="0">
              <a:lnSpc>
                <a:spcPct val="115000"/>
              </a:lnSpc>
              <a:spcBef>
                <a:spcPts val="0"/>
              </a:spcBef>
              <a:spcAft>
                <a:spcPts val="0"/>
              </a:spcAft>
              <a:buClr>
                <a:srgbClr val="000000"/>
              </a:buClr>
              <a:buSzPct val="100000"/>
              <a:buFont typeface="Arial"/>
              <a:buChar char="●"/>
            </a:pPr>
            <a:r>
              <a:rPr lang="en" sz="2215">
                <a:solidFill>
                  <a:srgbClr val="000000"/>
                </a:solidFill>
                <a:latin typeface="Arial"/>
                <a:ea typeface="Arial"/>
                <a:cs typeface="Arial"/>
                <a:sym typeface="Arial"/>
              </a:rPr>
              <a:t>Labels should appear on same page as table/figure</a:t>
            </a:r>
            <a:endParaRPr sz="2215">
              <a:solidFill>
                <a:srgbClr val="000000"/>
              </a:solidFill>
              <a:latin typeface="Arial"/>
              <a:ea typeface="Arial"/>
              <a:cs typeface="Arial"/>
              <a:sym typeface="Arial"/>
            </a:endParaRPr>
          </a:p>
          <a:p>
            <a:pPr marL="457200" lvl="0" indent="-327100" algn="l" rtl="0">
              <a:lnSpc>
                <a:spcPct val="115000"/>
              </a:lnSpc>
              <a:spcBef>
                <a:spcPts val="0"/>
              </a:spcBef>
              <a:spcAft>
                <a:spcPts val="0"/>
              </a:spcAft>
              <a:buClr>
                <a:srgbClr val="000000"/>
              </a:buClr>
              <a:buSzPct val="100000"/>
              <a:buFont typeface="Arial"/>
              <a:buChar char="●"/>
            </a:pPr>
            <a:r>
              <a:rPr lang="en" sz="2215">
                <a:solidFill>
                  <a:srgbClr val="000000"/>
                </a:solidFill>
                <a:latin typeface="Arial"/>
                <a:ea typeface="Arial"/>
                <a:cs typeface="Arial"/>
                <a:sym typeface="Arial"/>
              </a:rPr>
              <a:t>all tables and figures need to be directly called out in the text before the table or figure is placed.</a:t>
            </a:r>
            <a:endParaRPr sz="2215">
              <a:solidFill>
                <a:srgbClr val="000000"/>
              </a:solidFill>
              <a:latin typeface="Arial"/>
              <a:ea typeface="Arial"/>
              <a:cs typeface="Arial"/>
              <a:sym typeface="Arial"/>
            </a:endParaRPr>
          </a:p>
          <a:p>
            <a:pPr marL="914400" lvl="1" indent="-327100" algn="l" rtl="0">
              <a:lnSpc>
                <a:spcPct val="115000"/>
              </a:lnSpc>
              <a:spcBef>
                <a:spcPts val="0"/>
              </a:spcBef>
              <a:spcAft>
                <a:spcPts val="0"/>
              </a:spcAft>
              <a:buClr>
                <a:srgbClr val="000000"/>
              </a:buClr>
              <a:buSzPct val="100000"/>
              <a:buFont typeface="Arial"/>
              <a:buChar char="○"/>
            </a:pPr>
            <a:r>
              <a:rPr lang="en" sz="2215">
                <a:solidFill>
                  <a:srgbClr val="000000"/>
                </a:solidFill>
                <a:latin typeface="Arial"/>
                <a:ea typeface="Arial"/>
                <a:cs typeface="Arial"/>
                <a:sym typeface="Arial"/>
              </a:rPr>
              <a:t>provide a list of tables and figures in the front matter if tables and figures are not place directly after they are called out (aka listed at the end, etc.)</a:t>
            </a:r>
            <a:endParaRPr sz="2215">
              <a:solidFill>
                <a:srgbClr val="000000"/>
              </a:solidFill>
              <a:latin typeface="Arial"/>
              <a:ea typeface="Arial"/>
              <a:cs typeface="Arial"/>
              <a:sym typeface="Arial"/>
            </a:endParaRPr>
          </a:p>
          <a:p>
            <a:pPr marL="0" lvl="0" indent="0" algn="l" rtl="0">
              <a:lnSpc>
                <a:spcPct val="115000"/>
              </a:lnSpc>
              <a:spcBef>
                <a:spcPts val="0"/>
              </a:spcBef>
              <a:spcAft>
                <a:spcPts val="0"/>
              </a:spcAft>
              <a:buSzPct val="142857"/>
              <a:buNone/>
            </a:pPr>
            <a:endParaRPr/>
          </a:p>
        </p:txBody>
      </p:sp>
      <p:pic>
        <p:nvPicPr>
          <p:cNvPr id="136" name="Google Shape;136;g3b99d51cdf1_0_30">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7983685" y="4298577"/>
            <a:ext cx="940859" cy="799796"/>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g3b99d51cdf1_0_3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Tables and Figures continued</a:t>
            </a:r>
            <a:endParaRPr sz="2900"/>
          </a:p>
        </p:txBody>
      </p:sp>
      <p:sp>
        <p:nvSpPr>
          <p:cNvPr id="142" name="Google Shape;142;g3b99d51cdf1_0_3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9250" algn="l" rtl="0">
              <a:lnSpc>
                <a:spcPct val="115000"/>
              </a:lnSpc>
              <a:spcBef>
                <a:spcPts val="0"/>
              </a:spcBef>
              <a:spcAft>
                <a:spcPts val="0"/>
              </a:spcAft>
              <a:buClr>
                <a:srgbClr val="000000"/>
              </a:buClr>
              <a:buSzPts val="1900"/>
              <a:buFont typeface="Arial"/>
              <a:buChar char="●"/>
            </a:pPr>
            <a:r>
              <a:rPr lang="en" sz="1900" u="sng">
                <a:solidFill>
                  <a:schemeClr val="hlink"/>
                </a:solidFill>
                <a:latin typeface="Arial"/>
                <a:ea typeface="Arial"/>
                <a:cs typeface="Arial"/>
                <a:sym typeface="Arial"/>
                <a:hlinkClick r:id="rId3"/>
              </a:rPr>
              <a:t>APA Format</a:t>
            </a:r>
            <a:r>
              <a:rPr lang="en" sz="1900">
                <a:solidFill>
                  <a:srgbClr val="000000"/>
                </a:solidFill>
                <a:latin typeface="Arial"/>
                <a:ea typeface="Arial"/>
                <a:cs typeface="Arial"/>
                <a:sym typeface="Arial"/>
              </a:rPr>
              <a:t>:</a:t>
            </a:r>
            <a:endParaRPr sz="1900">
              <a:solidFill>
                <a:srgbClr val="000000"/>
              </a:solidFill>
              <a:latin typeface="Arial"/>
              <a:ea typeface="Arial"/>
              <a:cs typeface="Arial"/>
              <a:sym typeface="Arial"/>
            </a:endParaRPr>
          </a:p>
          <a:p>
            <a:pPr marL="914400" lvl="1" indent="-349250" algn="l" rtl="0">
              <a:lnSpc>
                <a:spcPct val="115000"/>
              </a:lnSpc>
              <a:spcBef>
                <a:spcPts val="0"/>
              </a:spcBef>
              <a:spcAft>
                <a:spcPts val="0"/>
              </a:spcAft>
              <a:buClr>
                <a:srgbClr val="000000"/>
              </a:buClr>
              <a:buSzPts val="1900"/>
              <a:buFont typeface="Arial"/>
              <a:buChar char="○"/>
            </a:pPr>
            <a:r>
              <a:rPr lang="en" sz="1900">
                <a:solidFill>
                  <a:srgbClr val="000000"/>
                </a:solidFill>
                <a:latin typeface="Arial"/>
                <a:ea typeface="Arial"/>
                <a:cs typeface="Arial"/>
                <a:sym typeface="Arial"/>
              </a:rPr>
              <a:t>Table/Figure label and title should be placed above table, not below</a:t>
            </a:r>
            <a:endParaRPr sz="1900">
              <a:solidFill>
                <a:srgbClr val="000000"/>
              </a:solidFill>
              <a:latin typeface="Arial"/>
              <a:ea typeface="Arial"/>
              <a:cs typeface="Arial"/>
              <a:sym typeface="Arial"/>
            </a:endParaRPr>
          </a:p>
          <a:p>
            <a:pPr marL="914400" lvl="1" indent="-349250" algn="l" rtl="0">
              <a:lnSpc>
                <a:spcPct val="115000"/>
              </a:lnSpc>
              <a:spcBef>
                <a:spcPts val="0"/>
              </a:spcBef>
              <a:spcAft>
                <a:spcPts val="0"/>
              </a:spcAft>
              <a:buClr>
                <a:srgbClr val="000000"/>
              </a:buClr>
              <a:buSzPts val="1900"/>
              <a:buFont typeface="Arial"/>
              <a:buChar char="○"/>
            </a:pPr>
            <a:r>
              <a:rPr lang="en" sz="1900">
                <a:solidFill>
                  <a:srgbClr val="000000"/>
                </a:solidFill>
                <a:latin typeface="Arial"/>
                <a:ea typeface="Arial"/>
                <a:cs typeface="Arial"/>
                <a:sym typeface="Arial"/>
              </a:rPr>
              <a:t>Notes/information about the table/figure should be labeled with</a:t>
            </a:r>
            <a:r>
              <a:rPr lang="en" sz="1900" i="1">
                <a:solidFill>
                  <a:srgbClr val="000000"/>
                </a:solidFill>
                <a:latin typeface="Arial"/>
                <a:ea typeface="Arial"/>
                <a:cs typeface="Arial"/>
                <a:sym typeface="Arial"/>
              </a:rPr>
              <a:t> Note.</a:t>
            </a:r>
            <a:r>
              <a:rPr lang="en" sz="1900">
                <a:solidFill>
                  <a:srgbClr val="000000"/>
                </a:solidFill>
                <a:latin typeface="Arial"/>
                <a:ea typeface="Arial"/>
                <a:cs typeface="Arial"/>
                <a:sym typeface="Arial"/>
              </a:rPr>
              <a:t> and placed below the table/figure (APA)</a:t>
            </a:r>
            <a:endParaRPr sz="2300">
              <a:solidFill>
                <a:srgbClr val="595959"/>
              </a:solidFill>
              <a:latin typeface="Arial"/>
              <a:ea typeface="Arial"/>
              <a:cs typeface="Arial"/>
              <a:sym typeface="Arial"/>
            </a:endParaRPr>
          </a:p>
          <a:p>
            <a:pPr marL="0" lvl="0" indent="0" algn="l" rtl="0">
              <a:lnSpc>
                <a:spcPct val="115000"/>
              </a:lnSpc>
              <a:spcBef>
                <a:spcPts val="0"/>
              </a:spcBef>
              <a:spcAft>
                <a:spcPts val="0"/>
              </a:spcAft>
              <a:buSzPts val="1800"/>
              <a:buNone/>
            </a:pPr>
            <a:endParaRPr/>
          </a:p>
        </p:txBody>
      </p:sp>
      <p:pic>
        <p:nvPicPr>
          <p:cNvPr id="143" name="Google Shape;143;g3b99d51cdf1_0_35">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3711863" y="3663675"/>
            <a:ext cx="1720274" cy="1356552"/>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solidFill>
                  <a:srgbClr val="000000"/>
                </a:solidFill>
              </a:rPr>
              <a:t>Alt Text for Figures</a:t>
            </a:r>
            <a:endParaRPr>
              <a:solidFill>
                <a:srgbClr val="000000"/>
              </a:solidFill>
            </a:endParaRPr>
          </a:p>
        </p:txBody>
      </p:sp>
      <p:sp>
        <p:nvSpPr>
          <p:cNvPr id="149" name="Google Shape;149;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lnSpcReduction="10000"/>
          </a:bodyPr>
          <a:lstStyle/>
          <a:p>
            <a:pPr marL="457200" lvl="0" indent="-342900" algn="l" rtl="0">
              <a:lnSpc>
                <a:spcPct val="115000"/>
              </a:lnSpc>
              <a:spcBef>
                <a:spcPts val="0"/>
              </a:spcBef>
              <a:spcAft>
                <a:spcPts val="0"/>
              </a:spcAft>
              <a:buClr>
                <a:srgbClr val="000000"/>
              </a:buClr>
              <a:buSzPts val="1800"/>
              <a:buChar char="●"/>
            </a:pPr>
            <a:r>
              <a:rPr lang="en">
                <a:solidFill>
                  <a:srgbClr val="000000"/>
                </a:solidFill>
              </a:rPr>
              <a:t>All figures should be adequately described in the text. If they are not adequately described, you need to add alt text for each image/figure.</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You can add alt text in Word, and if you “Save as” to export the PDF, it should be included in the PDF. </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Both Word and Adobe have Accessibility checkers.</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When you export your document to a PDF, open the PDF and run an Accessibility Check:</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
                <a:solidFill>
                  <a:srgbClr val="000000"/>
                </a:solidFill>
              </a:rPr>
              <a:t>All Tools - Prepare for Accessibility (may need to click “More” to see this option) - Check for Accessibility - uncheck the Create Accessibility Report option - run report for all pages and leave all other options checked - Check for Accessibility.</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
                <a:solidFill>
                  <a:srgbClr val="000000"/>
                </a:solidFill>
              </a:rPr>
              <a:t>See if there are any changes that you need to make (some can be fixed automatically by selected “Fix,” but others may need more work). Feel free to email if you have questions!</a:t>
            </a:r>
            <a:endParaRPr>
              <a:solidFill>
                <a:srgbClr val="000000"/>
              </a:solidFill>
            </a:endParaRPr>
          </a:p>
        </p:txBody>
      </p:sp>
      <p:pic>
        <p:nvPicPr>
          <p:cNvPr id="150" name="Google Shape;150;p10">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7915024" y="4363000"/>
            <a:ext cx="917274" cy="7233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g3b99d51cdf1_0_4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Potential Privacy Concerns</a:t>
            </a:r>
            <a:endParaRPr sz="2900"/>
          </a:p>
        </p:txBody>
      </p:sp>
      <p:sp>
        <p:nvSpPr>
          <p:cNvPr id="156" name="Google Shape;156;g3b99d51cdf1_0_4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74650" algn="l" rtl="0">
              <a:lnSpc>
                <a:spcPct val="115000"/>
              </a:lnSpc>
              <a:spcBef>
                <a:spcPts val="0"/>
              </a:spcBef>
              <a:spcAft>
                <a:spcPts val="0"/>
              </a:spcAft>
              <a:buClr>
                <a:srgbClr val="000000"/>
              </a:buClr>
              <a:buSzPts val="2300"/>
              <a:buFont typeface="Arial"/>
              <a:buChar char="●"/>
            </a:pPr>
            <a:r>
              <a:rPr lang="en" sz="2300">
                <a:solidFill>
                  <a:srgbClr val="000000"/>
                </a:solidFill>
                <a:latin typeface="Arial"/>
                <a:ea typeface="Arial"/>
                <a:cs typeface="Arial"/>
                <a:sym typeface="Arial"/>
              </a:rPr>
              <a:t>Remove personal information (check appendices)</a:t>
            </a:r>
            <a:endParaRPr sz="2300">
              <a:solidFill>
                <a:srgbClr val="000000"/>
              </a:solidFill>
              <a:latin typeface="Arial"/>
              <a:ea typeface="Arial"/>
              <a:cs typeface="Arial"/>
              <a:sym typeface="Arial"/>
            </a:endParaRPr>
          </a:p>
          <a:p>
            <a:pPr marL="457200" lvl="0" indent="-374650" algn="l" rtl="0">
              <a:lnSpc>
                <a:spcPct val="115000"/>
              </a:lnSpc>
              <a:spcBef>
                <a:spcPts val="0"/>
              </a:spcBef>
              <a:spcAft>
                <a:spcPts val="0"/>
              </a:spcAft>
              <a:buClr>
                <a:srgbClr val="000000"/>
              </a:buClr>
              <a:buSzPts val="2300"/>
              <a:buFont typeface="Arial"/>
              <a:buChar char="●"/>
            </a:pPr>
            <a:r>
              <a:rPr lang="en" sz="2300">
                <a:solidFill>
                  <a:srgbClr val="000000"/>
                </a:solidFill>
                <a:latin typeface="Arial"/>
                <a:ea typeface="Arial"/>
                <a:cs typeface="Arial"/>
                <a:sym typeface="Arial"/>
              </a:rPr>
              <a:t>Check reported data for privacy concerns</a:t>
            </a:r>
            <a:endParaRPr>
              <a:solidFill>
                <a:srgbClr val="000000"/>
              </a:solidFill>
            </a:endParaRPr>
          </a:p>
        </p:txBody>
      </p:sp>
      <p:pic>
        <p:nvPicPr>
          <p:cNvPr id="157" name="Google Shape;157;g3b99d51cdf1_0_40">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711863" y="3663675"/>
            <a:ext cx="1720274" cy="1356552"/>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g3b99d51cdf1_0_4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References</a:t>
            </a:r>
            <a:endParaRPr sz="2900"/>
          </a:p>
        </p:txBody>
      </p:sp>
      <p:sp>
        <p:nvSpPr>
          <p:cNvPr id="163" name="Google Shape;163;g3b99d51cdf1_0_4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lnSpcReduction="10000"/>
          </a:bodyPr>
          <a:lstStyle/>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Check use of italics according to style manual</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Title v. sentence case</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Missing information</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Proper spacing</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En dashes should be used for page ranges instead of hyphens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For APA format, copyright dates in the references should match the in-text citation</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Hyperlinks are incomplete or don’t work; some have a link embedded and some don’t.</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Add missing references that were cited in paper but not listed in References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Remove references that were not cited in paper</a:t>
            </a:r>
            <a:endParaRPr>
              <a:solidFill>
                <a:srgbClr val="000000"/>
              </a:solidFill>
            </a:endParaRPr>
          </a:p>
        </p:txBody>
      </p:sp>
      <p:pic>
        <p:nvPicPr>
          <p:cNvPr id="164" name="Google Shape;164;g3b99d51cdf1_0_45">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7595602" y="4160375"/>
            <a:ext cx="1157176" cy="912523"/>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3b99d51cdf1_0_5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References continued</a:t>
            </a:r>
            <a:endParaRPr sz="2900"/>
          </a:p>
        </p:txBody>
      </p:sp>
      <p:sp>
        <p:nvSpPr>
          <p:cNvPr id="170" name="Google Shape;170;g3b99d51cdf1_0_5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APA Format</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Journal titles should be written in title case; italicize journal titles, volume numbers, (not issue numbers)</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List out all authors for each reference unless the authors are +21 in number</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Book titles should be Italicized and in sentence case</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u="sng">
                <a:solidFill>
                  <a:schemeClr val="hlink"/>
                </a:solidFill>
                <a:latin typeface="Arial"/>
                <a:ea typeface="Arial"/>
                <a:cs typeface="Arial"/>
                <a:sym typeface="Arial"/>
                <a:hlinkClick r:id="rId3"/>
              </a:rPr>
              <a:t>APA Reference Guide </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u="sng">
                <a:solidFill>
                  <a:schemeClr val="hlink"/>
                </a:solidFill>
                <a:latin typeface="Arial"/>
                <a:ea typeface="Arial"/>
                <a:cs typeface="Arial"/>
                <a:sym typeface="Arial"/>
                <a:hlinkClick r:id="rId4"/>
              </a:rPr>
              <a:t>APA Common Reference Examples </a:t>
            </a:r>
            <a:endParaRPr sz="1600">
              <a:solidFill>
                <a:srgbClr val="000000"/>
              </a:solidFill>
              <a:latin typeface="Arial"/>
              <a:ea typeface="Arial"/>
              <a:cs typeface="Arial"/>
              <a:sym typeface="Arial"/>
            </a:endParaRPr>
          </a:p>
          <a:p>
            <a:pPr marL="0" lvl="0" indent="0" algn="l" rtl="0">
              <a:lnSpc>
                <a:spcPct val="115000"/>
              </a:lnSpc>
              <a:spcBef>
                <a:spcPts val="1200"/>
              </a:spcBef>
              <a:spcAft>
                <a:spcPts val="0"/>
              </a:spcAft>
              <a:buSzPts val="1800"/>
              <a:buNone/>
            </a:pPr>
            <a:endParaRPr/>
          </a:p>
        </p:txBody>
      </p:sp>
      <p:pic>
        <p:nvPicPr>
          <p:cNvPr id="171" name="Google Shape;171;g3b99d51cdf1_0_50">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3711863" y="3663675"/>
            <a:ext cx="1720274" cy="1356552"/>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g3b99d51cdf1_0_5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Appendices</a:t>
            </a:r>
            <a:endParaRPr sz="2900"/>
          </a:p>
        </p:txBody>
      </p:sp>
      <p:sp>
        <p:nvSpPr>
          <p:cNvPr id="177" name="Google Shape;177;g3b99d51cdf1_0_5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Proper labels and numbers in accordance with style guide</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Placed after references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Included as line items in TOC</a:t>
            </a:r>
            <a:endParaRPr>
              <a:solidFill>
                <a:srgbClr val="000000"/>
              </a:solidFill>
              <a:latin typeface="Arial"/>
              <a:ea typeface="Arial"/>
              <a:cs typeface="Arial"/>
              <a:sym typeface="Arial"/>
            </a:endParaRPr>
          </a:p>
        </p:txBody>
      </p:sp>
      <p:pic>
        <p:nvPicPr>
          <p:cNvPr id="178" name="Google Shape;178;g3b99d51cdf1_0_55">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711863" y="3663675"/>
            <a:ext cx="1720274" cy="1356552"/>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3b99d51cdf1_0_6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Vita</a:t>
            </a:r>
            <a:endParaRPr sz="2900"/>
          </a:p>
        </p:txBody>
      </p:sp>
      <p:sp>
        <p:nvSpPr>
          <p:cNvPr id="184" name="Google Shape;184;g3b99d51cdf1_0_6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Written in narrative style.</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Add Vita as the last page of your paper and include in Table of Contents.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A sample Vita is provided for reference in the thesis and dissertation templates.</a:t>
            </a:r>
            <a:endParaRPr>
              <a:solidFill>
                <a:srgbClr val="000000"/>
              </a:solidFill>
              <a:latin typeface="Arial"/>
              <a:ea typeface="Arial"/>
              <a:cs typeface="Arial"/>
              <a:sym typeface="Arial"/>
            </a:endParaRPr>
          </a:p>
        </p:txBody>
      </p:sp>
      <p:pic>
        <p:nvPicPr>
          <p:cNvPr id="185" name="Google Shape;185;g3b99d51cdf1_0_60">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711863" y="3663675"/>
            <a:ext cx="1720274" cy="135655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solidFill>
                  <a:srgbClr val="000000"/>
                </a:solidFill>
              </a:rPr>
              <a:t>Agenda</a:t>
            </a:r>
            <a:endParaRPr>
              <a:solidFill>
                <a:srgbClr val="000000"/>
              </a:solidFill>
            </a:endParaRPr>
          </a:p>
        </p:txBody>
      </p:sp>
      <p:sp>
        <p:nvSpPr>
          <p:cNvPr id="65" name="Google Shape;65;p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55600" algn="l" rtl="0">
              <a:lnSpc>
                <a:spcPct val="115000"/>
              </a:lnSpc>
              <a:spcBef>
                <a:spcPts val="0"/>
              </a:spcBef>
              <a:spcAft>
                <a:spcPts val="0"/>
              </a:spcAft>
              <a:buClr>
                <a:srgbClr val="000000"/>
              </a:buClr>
              <a:buSzPts val="2000"/>
              <a:buChar char="●"/>
            </a:pPr>
            <a:r>
              <a:rPr lang="en" sz="2000">
                <a:solidFill>
                  <a:srgbClr val="000000"/>
                </a:solidFill>
              </a:rPr>
              <a:t>Discuss changes to the thesis/dissertation submission process</a:t>
            </a:r>
            <a:endParaRPr sz="2000">
              <a:solidFill>
                <a:srgbClr val="000000"/>
              </a:solidFill>
            </a:endParaRPr>
          </a:p>
          <a:p>
            <a:pPr marL="457200" lvl="0" indent="-355600" algn="l" rtl="0">
              <a:lnSpc>
                <a:spcPct val="115000"/>
              </a:lnSpc>
              <a:spcBef>
                <a:spcPts val="0"/>
              </a:spcBef>
              <a:spcAft>
                <a:spcPts val="0"/>
              </a:spcAft>
              <a:buClr>
                <a:srgbClr val="000000"/>
              </a:buClr>
              <a:buSzPts val="2000"/>
              <a:buChar char="●"/>
            </a:pPr>
            <a:r>
              <a:rPr lang="en" sz="2000">
                <a:solidFill>
                  <a:srgbClr val="000000"/>
                </a:solidFill>
              </a:rPr>
              <a:t>Overview of the updated thesis/dissertation templates</a:t>
            </a:r>
            <a:endParaRPr sz="2000">
              <a:solidFill>
                <a:srgbClr val="000000"/>
              </a:solidFill>
            </a:endParaRPr>
          </a:p>
          <a:p>
            <a:pPr marL="457200" lvl="0" indent="-355600" algn="l" rtl="0">
              <a:lnSpc>
                <a:spcPct val="115000"/>
              </a:lnSpc>
              <a:spcBef>
                <a:spcPts val="0"/>
              </a:spcBef>
              <a:spcAft>
                <a:spcPts val="0"/>
              </a:spcAft>
              <a:buClr>
                <a:srgbClr val="000000"/>
              </a:buClr>
              <a:buSzPts val="2000"/>
              <a:buChar char="●"/>
            </a:pPr>
            <a:r>
              <a:rPr lang="en" sz="2000">
                <a:solidFill>
                  <a:srgbClr val="000000"/>
                </a:solidFill>
              </a:rPr>
              <a:t>Review/edit your front matter as we go</a:t>
            </a:r>
            <a:endParaRPr sz="2000">
              <a:solidFill>
                <a:srgbClr val="000000"/>
              </a:solidFill>
            </a:endParaRPr>
          </a:p>
          <a:p>
            <a:pPr marL="457200" lvl="0" indent="-355600" algn="l" rtl="0">
              <a:lnSpc>
                <a:spcPct val="115000"/>
              </a:lnSpc>
              <a:spcBef>
                <a:spcPts val="0"/>
              </a:spcBef>
              <a:spcAft>
                <a:spcPts val="0"/>
              </a:spcAft>
              <a:buClr>
                <a:srgbClr val="000000"/>
              </a:buClr>
              <a:buSzPts val="2000"/>
              <a:buChar char="●"/>
            </a:pPr>
            <a:r>
              <a:rPr lang="en" sz="2000">
                <a:solidFill>
                  <a:srgbClr val="000000"/>
                </a:solidFill>
              </a:rPr>
              <a:t>Discuss pointers for correct formatting</a:t>
            </a:r>
            <a:endParaRPr sz="2000">
              <a:solidFill>
                <a:srgbClr val="000000"/>
              </a:solidFill>
            </a:endParaRPr>
          </a:p>
          <a:p>
            <a:pPr marL="457200" lvl="0" indent="-355600" algn="l" rtl="0">
              <a:lnSpc>
                <a:spcPct val="115000"/>
              </a:lnSpc>
              <a:spcBef>
                <a:spcPts val="0"/>
              </a:spcBef>
              <a:spcAft>
                <a:spcPts val="0"/>
              </a:spcAft>
              <a:buClr>
                <a:srgbClr val="000000"/>
              </a:buClr>
              <a:buSzPts val="2000"/>
              <a:buChar char="●"/>
            </a:pPr>
            <a:r>
              <a:rPr lang="en" sz="2000">
                <a:solidFill>
                  <a:srgbClr val="000000"/>
                </a:solidFill>
              </a:rPr>
              <a:t>Discuss common errors</a:t>
            </a:r>
            <a:endParaRPr sz="2000">
              <a:solidFill>
                <a:srgbClr val="000000"/>
              </a:solidFill>
            </a:endParaRPr>
          </a:p>
          <a:p>
            <a:pPr marL="457200" lvl="0" indent="-355600" algn="l" rtl="0">
              <a:lnSpc>
                <a:spcPct val="115000"/>
              </a:lnSpc>
              <a:spcBef>
                <a:spcPts val="0"/>
              </a:spcBef>
              <a:spcAft>
                <a:spcPts val="0"/>
              </a:spcAft>
              <a:buClr>
                <a:srgbClr val="000000"/>
              </a:buClr>
              <a:buSzPts val="2000"/>
              <a:buChar char="●"/>
            </a:pPr>
            <a:r>
              <a:rPr lang="en" sz="2000">
                <a:solidFill>
                  <a:srgbClr val="000000"/>
                </a:solidFill>
              </a:rPr>
              <a:t>Review style guide specifics</a:t>
            </a:r>
            <a:endParaRPr sz="2000">
              <a:solidFill>
                <a:srgbClr val="000000"/>
              </a:solidFill>
            </a:endParaRPr>
          </a:p>
          <a:p>
            <a:pPr marL="457200" lvl="0" indent="-355600" algn="l" rtl="0">
              <a:lnSpc>
                <a:spcPct val="115000"/>
              </a:lnSpc>
              <a:spcBef>
                <a:spcPts val="0"/>
              </a:spcBef>
              <a:spcAft>
                <a:spcPts val="0"/>
              </a:spcAft>
              <a:buClr>
                <a:srgbClr val="000000"/>
              </a:buClr>
              <a:buSzPts val="2000"/>
              <a:buChar char="●"/>
            </a:pPr>
            <a:r>
              <a:rPr lang="en" sz="2000">
                <a:solidFill>
                  <a:srgbClr val="000000"/>
                </a:solidFill>
              </a:rPr>
              <a:t>Q &amp; A </a:t>
            </a:r>
            <a:endParaRPr sz="2000">
              <a:solidFill>
                <a:srgbClr val="000000"/>
              </a:solidFill>
            </a:endParaRPr>
          </a:p>
        </p:txBody>
      </p:sp>
      <p:pic>
        <p:nvPicPr>
          <p:cNvPr id="66" name="Google Shape;66;p2">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873340" y="3918300"/>
            <a:ext cx="1397325" cy="1101898"/>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solidFill>
                  <a:srgbClr val="000000"/>
                </a:solidFill>
              </a:rPr>
              <a:t>Manuscript Updates</a:t>
            </a:r>
            <a:endParaRPr>
              <a:solidFill>
                <a:srgbClr val="000000"/>
              </a:solidFill>
            </a:endParaRPr>
          </a:p>
        </p:txBody>
      </p:sp>
      <p:sp>
        <p:nvSpPr>
          <p:cNvPr id="191" name="Google Shape;191;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68300" algn="l" rtl="0">
              <a:lnSpc>
                <a:spcPct val="115000"/>
              </a:lnSpc>
              <a:spcBef>
                <a:spcPts val="0"/>
              </a:spcBef>
              <a:spcAft>
                <a:spcPts val="0"/>
              </a:spcAft>
              <a:buClr>
                <a:srgbClr val="000000"/>
              </a:buClr>
              <a:buSzPts val="2200"/>
              <a:buChar char="●"/>
            </a:pPr>
            <a:r>
              <a:rPr lang="en" sz="2200">
                <a:solidFill>
                  <a:srgbClr val="000000"/>
                </a:solidFill>
              </a:rPr>
              <a:t>Important Changes with the new ETD Release Form for OpenAIR:</a:t>
            </a:r>
            <a:endParaRPr sz="2200">
              <a:solidFill>
                <a:srgbClr val="000000"/>
              </a:solidFill>
            </a:endParaRPr>
          </a:p>
          <a:p>
            <a:pPr marL="914400" lvl="1" indent="-342900" algn="l" rtl="0">
              <a:lnSpc>
                <a:spcPct val="115000"/>
              </a:lnSpc>
              <a:spcBef>
                <a:spcPts val="0"/>
              </a:spcBef>
              <a:spcAft>
                <a:spcPts val="0"/>
              </a:spcAft>
              <a:buClr>
                <a:srgbClr val="000000"/>
              </a:buClr>
              <a:buSzPts val="1800"/>
              <a:buChar char="○"/>
            </a:pPr>
            <a:r>
              <a:rPr lang="en" sz="1800">
                <a:solidFill>
                  <a:srgbClr val="000000"/>
                </a:solidFill>
              </a:rPr>
              <a:t>AI usage disclosure in Foreword</a:t>
            </a:r>
            <a:endParaRPr sz="1800">
              <a:solidFill>
                <a:srgbClr val="000000"/>
              </a:solidFill>
            </a:endParaRPr>
          </a:p>
          <a:p>
            <a:pPr marL="914400" lvl="1" indent="-342900" algn="l" rtl="0">
              <a:lnSpc>
                <a:spcPct val="115000"/>
              </a:lnSpc>
              <a:spcBef>
                <a:spcPts val="0"/>
              </a:spcBef>
              <a:spcAft>
                <a:spcPts val="0"/>
              </a:spcAft>
              <a:buClr>
                <a:srgbClr val="000000"/>
              </a:buClr>
              <a:buSzPts val="1800"/>
              <a:buChar char="○"/>
            </a:pPr>
            <a:r>
              <a:rPr lang="en" sz="1800">
                <a:solidFill>
                  <a:srgbClr val="000000"/>
                </a:solidFill>
              </a:rPr>
              <a:t>Accessibility–provide alt text for figures, including screenshots in the Appendices (other option is to type out samples of forms, etc.); use Styles in Word to create headings</a:t>
            </a:r>
            <a:endParaRPr sz="1800">
              <a:solidFill>
                <a:srgbClr val="000000"/>
              </a:solidFill>
            </a:endParaRPr>
          </a:p>
          <a:p>
            <a:pPr marL="914400" lvl="1" indent="-342900" algn="l" rtl="0">
              <a:lnSpc>
                <a:spcPct val="115000"/>
              </a:lnSpc>
              <a:spcBef>
                <a:spcPts val="0"/>
              </a:spcBef>
              <a:spcAft>
                <a:spcPts val="0"/>
              </a:spcAft>
              <a:buClr>
                <a:srgbClr val="000000"/>
              </a:buClr>
              <a:buSzPts val="1800"/>
              <a:buChar char="○"/>
            </a:pPr>
            <a:r>
              <a:rPr lang="en" sz="1800">
                <a:solidFill>
                  <a:srgbClr val="000000"/>
                </a:solidFill>
              </a:rPr>
              <a:t>Copyright permissions–seek permissions if necessary, provide permissions info in captions with figure, keep a copy of permission letters on hand.</a:t>
            </a:r>
            <a:endParaRPr sz="1800"/>
          </a:p>
        </p:txBody>
      </p:sp>
      <p:pic>
        <p:nvPicPr>
          <p:cNvPr id="192" name="Google Shape;192;p7">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873340" y="3918300"/>
            <a:ext cx="1397325" cy="1101898"/>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600">
                <a:solidFill>
                  <a:srgbClr val="000000"/>
                </a:solidFill>
              </a:rPr>
              <a:t>Manuscript Formatting &amp; Using Styles in Word</a:t>
            </a:r>
            <a:endParaRPr sz="2600">
              <a:solidFill>
                <a:srgbClr val="000000"/>
              </a:solidFill>
            </a:endParaRPr>
          </a:p>
        </p:txBody>
      </p:sp>
      <p:sp>
        <p:nvSpPr>
          <p:cNvPr id="198" name="Google Shape;198;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Char char="●"/>
            </a:pPr>
            <a:r>
              <a:rPr lang="en">
                <a:solidFill>
                  <a:srgbClr val="000000"/>
                </a:solidFill>
              </a:rPr>
              <a:t>Formatting</a:t>
            </a:r>
            <a:r>
              <a:rPr lang="en"/>
              <a:t> </a:t>
            </a:r>
            <a:r>
              <a:rPr lang="en" u="sng">
                <a:solidFill>
                  <a:schemeClr val="hlink"/>
                </a:solidFill>
                <a:hlinkClick r:id="rId3"/>
              </a:rPr>
              <a:t>Video</a:t>
            </a:r>
            <a:r>
              <a:rPr lang="en">
                <a:solidFill>
                  <a:srgbClr val="000000"/>
                </a:solidFill>
              </a:rPr>
              <a:t> and Transcript about using Styles in Word to create accessible PDFs available on the </a:t>
            </a:r>
            <a:r>
              <a:rPr lang="en" u="sng">
                <a:solidFill>
                  <a:schemeClr val="hlink"/>
                </a:solidFill>
                <a:hlinkClick r:id="rId4"/>
              </a:rPr>
              <a:t>Thesis and Dissertation webpage</a:t>
            </a:r>
            <a:r>
              <a:rPr lang="en">
                <a:solidFill>
                  <a:srgbClr val="000000"/>
                </a:solidFill>
              </a:rPr>
              <a:t>.</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
                <a:solidFill>
                  <a:srgbClr val="000000"/>
                </a:solidFill>
              </a:rPr>
              <a:t>Use Styles for level headers and to create your Table of Contents</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
                <a:solidFill>
                  <a:srgbClr val="000000"/>
                </a:solidFill>
              </a:rPr>
              <a:t>Check your Navigation Panel</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File - Properties - Summary - fill in Title, Subject, Author - OK</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Save file</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File - Save As - File Format - Export Format - PDF - Best for electronic distribution - Export</a:t>
            </a:r>
            <a:endParaRPr>
              <a:solidFill>
                <a:srgbClr val="000000"/>
              </a:solidFill>
            </a:endParaRPr>
          </a:p>
          <a:p>
            <a:pPr marL="457200" lvl="0" indent="0" algn="l" rtl="0">
              <a:lnSpc>
                <a:spcPct val="115000"/>
              </a:lnSpc>
              <a:spcBef>
                <a:spcPts val="1200"/>
              </a:spcBef>
              <a:spcAft>
                <a:spcPts val="1200"/>
              </a:spcAft>
              <a:buSzPts val="1800"/>
              <a:buNone/>
            </a:pPr>
            <a:endParaRPr>
              <a:solidFill>
                <a:srgbClr val="000000"/>
              </a:solidFill>
            </a:endParaRPr>
          </a:p>
        </p:txBody>
      </p:sp>
      <p:pic>
        <p:nvPicPr>
          <p:cNvPr id="199" name="Google Shape;199;p8">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3711863" y="3663675"/>
            <a:ext cx="1720274" cy="1356552"/>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solidFill>
                  <a:srgbClr val="000000"/>
                </a:solidFill>
              </a:rPr>
              <a:t>Quick note on LaTeX and Accessibility</a:t>
            </a:r>
            <a:endParaRPr>
              <a:solidFill>
                <a:srgbClr val="000000"/>
              </a:solidFill>
            </a:endParaRPr>
          </a:p>
        </p:txBody>
      </p:sp>
      <p:sp>
        <p:nvSpPr>
          <p:cNvPr id="205" name="Google Shape;205;p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Char char="●"/>
            </a:pPr>
            <a:r>
              <a:rPr lang="en">
                <a:solidFill>
                  <a:srgbClr val="000000"/>
                </a:solidFill>
              </a:rPr>
              <a:t>Unfortunately, LaTeX exports to PDF do not create accessible PDFs. There is currently no easy solution to this, but we are looking into options.</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Helpful resources to get you started:</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
                <a:solidFill>
                  <a:srgbClr val="000000"/>
                </a:solidFill>
              </a:rPr>
              <a:t> </a:t>
            </a:r>
            <a:r>
              <a:rPr lang="en" u="sng">
                <a:solidFill>
                  <a:schemeClr val="hlink"/>
                </a:solidFill>
                <a:hlinkClick r:id="rId3"/>
              </a:rPr>
              <a:t>An Introduction to tagged PDF Files </a:t>
            </a:r>
            <a:r>
              <a:rPr lang="en">
                <a:solidFill>
                  <a:srgbClr val="000000"/>
                </a:solidFill>
              </a:rPr>
              <a:t>(article)</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 u="sng">
                <a:solidFill>
                  <a:schemeClr val="hlink"/>
                </a:solidFill>
                <a:hlinkClick r:id="rId4"/>
              </a:rPr>
              <a:t>Ohio State University LaTeX Accessibilty Guide</a:t>
            </a:r>
            <a:r>
              <a:rPr lang="en">
                <a:solidFill>
                  <a:srgbClr val="000000"/>
                </a:solidFill>
              </a:rPr>
              <a:t> (webpage)</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 u="sng">
                <a:solidFill>
                  <a:schemeClr val="hlink"/>
                </a:solidFill>
                <a:hlinkClick r:id="rId5"/>
              </a:rPr>
              <a:t>Making Accessible Documents Using LaTeX</a:t>
            </a:r>
            <a:r>
              <a:rPr lang="en">
                <a:solidFill>
                  <a:srgbClr val="000000"/>
                </a:solidFill>
              </a:rPr>
              <a:t> (article)</a:t>
            </a:r>
            <a:endParaRPr>
              <a:solidFill>
                <a:srgbClr val="000000"/>
              </a:solidFill>
            </a:endParaRPr>
          </a:p>
          <a:p>
            <a:pPr marL="914400" lvl="1" indent="-317500" algn="l" rtl="0">
              <a:lnSpc>
                <a:spcPct val="115000"/>
              </a:lnSpc>
              <a:spcBef>
                <a:spcPts val="0"/>
              </a:spcBef>
              <a:spcAft>
                <a:spcPts val="0"/>
              </a:spcAft>
              <a:buClr>
                <a:srgbClr val="000000"/>
              </a:buClr>
              <a:buSzPts val="1400"/>
              <a:buChar char="○"/>
            </a:pPr>
            <a:r>
              <a:rPr lang="en" u="sng">
                <a:solidFill>
                  <a:schemeClr val="hlink"/>
                </a:solidFill>
                <a:hlinkClick r:id="rId6"/>
              </a:rPr>
              <a:t>LaTeX and Accessibility</a:t>
            </a:r>
            <a:r>
              <a:rPr lang="en">
                <a:solidFill>
                  <a:srgbClr val="000000"/>
                </a:solidFill>
              </a:rPr>
              <a:t> (blog post)</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The new library repository, Open AIR, does support HTML files, so we are considering this an option for students with LaTeX files, as the HTML accessible conversion may be easier to achieve.</a:t>
            </a:r>
            <a:endParaRPr>
              <a:solidFill>
                <a:srgbClr val="000000"/>
              </a:solidFill>
            </a:endParaRPr>
          </a:p>
        </p:txBody>
      </p:sp>
      <p:pic>
        <p:nvPicPr>
          <p:cNvPr id="206" name="Google Shape;206;p9">
            <a:extLst>
              <a:ext uri="{C183D7F6-B498-43B3-948B-1728B52AA6E4}">
                <adec:decorative xmlns:adec="http://schemas.microsoft.com/office/drawing/2017/decorative" val="1"/>
              </a:ext>
            </a:extLst>
          </p:cNvPr>
          <p:cNvPicPr preferRelativeResize="0"/>
          <p:nvPr/>
        </p:nvPicPr>
        <p:blipFill rotWithShape="1">
          <a:blip r:embed="rId7">
            <a:alphaModFix/>
          </a:blip>
          <a:srcRect/>
          <a:stretch/>
        </p:blipFill>
        <p:spPr>
          <a:xfrm>
            <a:off x="7338563" y="3615900"/>
            <a:ext cx="1720274" cy="1356552"/>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solidFill>
                  <a:srgbClr val="000000"/>
                </a:solidFill>
              </a:rPr>
              <a:t>Questions?</a:t>
            </a:r>
            <a:endParaRPr>
              <a:solidFill>
                <a:srgbClr val="000000"/>
              </a:solidFill>
            </a:endParaRPr>
          </a:p>
        </p:txBody>
      </p:sp>
      <p:sp>
        <p:nvSpPr>
          <p:cNvPr id="212" name="Google Shape;212;p1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800"/>
              <a:buNone/>
            </a:pPr>
            <a:r>
              <a:rPr lang="en">
                <a:solidFill>
                  <a:srgbClr val="000000"/>
                </a:solidFill>
              </a:rPr>
              <a:t>Reach out to </a:t>
            </a:r>
            <a:r>
              <a:rPr lang="en" u="sng">
                <a:solidFill>
                  <a:srgbClr val="000000"/>
                </a:solidFill>
                <a:hlinkClick r:id="rId3">
                  <a:extLst>
                    <a:ext uri="{A12FA001-AC4F-418D-AE19-62706E023703}">
                      <ahyp:hlinkClr xmlns:ahyp="http://schemas.microsoft.com/office/drawing/2018/hyperlinkcolor" val="tx"/>
                    </a:ext>
                  </a:extLst>
                </a:hlinkClick>
              </a:rPr>
              <a:t>thesis@appstate.edu</a:t>
            </a:r>
            <a:r>
              <a:rPr lang="en">
                <a:solidFill>
                  <a:srgbClr val="000000"/>
                </a:solidFill>
              </a:rPr>
              <a:t> with any further questions or to schedule an appointment. </a:t>
            </a:r>
            <a:endParaRPr>
              <a:solidFill>
                <a:srgbClr val="000000"/>
              </a:solidFill>
            </a:endParaRPr>
          </a:p>
          <a:p>
            <a:pPr marL="0" lvl="0" indent="0" algn="l" rtl="0">
              <a:lnSpc>
                <a:spcPct val="115000"/>
              </a:lnSpc>
              <a:spcBef>
                <a:spcPts val="1200"/>
              </a:spcBef>
              <a:spcAft>
                <a:spcPts val="0"/>
              </a:spcAft>
              <a:buSzPts val="1800"/>
              <a:buNone/>
            </a:pPr>
            <a:r>
              <a:rPr lang="en">
                <a:solidFill>
                  <a:srgbClr val="000000"/>
                </a:solidFill>
              </a:rPr>
              <a:t>Appointments are available for citation and reference review, formatting check before your defense, accessibility help, etc. </a:t>
            </a:r>
            <a:endParaRPr>
              <a:solidFill>
                <a:srgbClr val="000000"/>
              </a:solidFill>
            </a:endParaRPr>
          </a:p>
          <a:p>
            <a:pPr marL="0" lvl="0" indent="0" algn="l" rtl="0">
              <a:lnSpc>
                <a:spcPct val="115000"/>
              </a:lnSpc>
              <a:spcBef>
                <a:spcPts val="1200"/>
              </a:spcBef>
              <a:spcAft>
                <a:spcPts val="1200"/>
              </a:spcAft>
              <a:buSzPts val="1800"/>
              <a:buNone/>
            </a:pPr>
            <a:r>
              <a:rPr lang="en">
                <a:solidFill>
                  <a:srgbClr val="000000"/>
                </a:solidFill>
              </a:rPr>
              <a:t>Join us every Thursday for the Weekly Grad Student Write In from 9-12am in 204H Belk Library, next to the Writing Center, or on Zoom.   </a:t>
            </a:r>
            <a:endParaRPr>
              <a:solidFill>
                <a:srgbClr val="000000"/>
              </a:solidFill>
            </a:endParaRPr>
          </a:p>
        </p:txBody>
      </p:sp>
      <p:pic>
        <p:nvPicPr>
          <p:cNvPr id="213" name="Google Shape;213;p11">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3711863" y="3663675"/>
            <a:ext cx="1720274" cy="135655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solidFill>
                  <a:srgbClr val="000000"/>
                </a:solidFill>
              </a:rPr>
              <a:t>Thesis/Dissertation Submission Process</a:t>
            </a:r>
            <a:endParaRPr>
              <a:solidFill>
                <a:srgbClr val="000000"/>
              </a:solidFill>
            </a:endParaRPr>
          </a:p>
        </p:txBody>
      </p:sp>
      <p:sp>
        <p:nvSpPr>
          <p:cNvPr id="72" name="Google Shape;72;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68300" algn="l" rtl="0">
              <a:lnSpc>
                <a:spcPct val="115000"/>
              </a:lnSpc>
              <a:spcBef>
                <a:spcPts val="0"/>
              </a:spcBef>
              <a:spcAft>
                <a:spcPts val="0"/>
              </a:spcAft>
              <a:buClr>
                <a:srgbClr val="000000"/>
              </a:buClr>
              <a:buSzPts val="2200"/>
              <a:buChar char="●"/>
            </a:pPr>
            <a:r>
              <a:rPr lang="en" sz="2200">
                <a:solidFill>
                  <a:srgbClr val="000000"/>
                </a:solidFill>
              </a:rPr>
              <a:t>Bookmark the </a:t>
            </a:r>
            <a:r>
              <a:rPr lang="en" sz="2200" u="sng">
                <a:solidFill>
                  <a:schemeClr val="hlink"/>
                </a:solidFill>
                <a:hlinkClick r:id="rId3"/>
              </a:rPr>
              <a:t>Thesis and Dissertation Webpage</a:t>
            </a:r>
            <a:endParaRPr sz="2200">
              <a:solidFill>
                <a:srgbClr val="000000"/>
              </a:solidFill>
            </a:endParaRPr>
          </a:p>
          <a:p>
            <a:pPr marL="914400" lvl="1" indent="-342900" algn="l" rtl="0">
              <a:lnSpc>
                <a:spcPct val="115000"/>
              </a:lnSpc>
              <a:spcBef>
                <a:spcPts val="0"/>
              </a:spcBef>
              <a:spcAft>
                <a:spcPts val="0"/>
              </a:spcAft>
              <a:buClr>
                <a:srgbClr val="000000"/>
              </a:buClr>
              <a:buSzPts val="1800"/>
              <a:buChar char="○"/>
            </a:pPr>
            <a:r>
              <a:rPr lang="en" sz="1800">
                <a:solidFill>
                  <a:srgbClr val="000000"/>
                </a:solidFill>
              </a:rPr>
              <a:t>Deadlines - Spring Defense Deadline: Friday, March 27</a:t>
            </a:r>
            <a:endParaRPr sz="1800">
              <a:solidFill>
                <a:srgbClr val="000000"/>
              </a:solidFill>
            </a:endParaRPr>
          </a:p>
          <a:p>
            <a:pPr marL="1371600" lvl="2" indent="-342900" algn="l" rtl="0">
              <a:lnSpc>
                <a:spcPct val="115000"/>
              </a:lnSpc>
              <a:spcBef>
                <a:spcPts val="0"/>
              </a:spcBef>
              <a:spcAft>
                <a:spcPts val="0"/>
              </a:spcAft>
              <a:buClr>
                <a:srgbClr val="000000"/>
              </a:buClr>
              <a:buSzPts val="1800"/>
              <a:buChar char="■"/>
            </a:pPr>
            <a:r>
              <a:rPr lang="en" sz="1800">
                <a:solidFill>
                  <a:srgbClr val="000000"/>
                </a:solidFill>
              </a:rPr>
              <a:t>Submission of final draft to Grad School: April 10</a:t>
            </a:r>
            <a:endParaRPr sz="1800">
              <a:solidFill>
                <a:srgbClr val="000000"/>
              </a:solidFill>
            </a:endParaRPr>
          </a:p>
          <a:p>
            <a:pPr marL="1371600" lvl="2" indent="-342900" algn="l" rtl="0">
              <a:lnSpc>
                <a:spcPct val="115000"/>
              </a:lnSpc>
              <a:spcBef>
                <a:spcPts val="0"/>
              </a:spcBef>
              <a:spcAft>
                <a:spcPts val="0"/>
              </a:spcAft>
              <a:buClr>
                <a:srgbClr val="000000"/>
              </a:buClr>
              <a:buSzPts val="1800"/>
              <a:buChar char="■"/>
            </a:pPr>
            <a:r>
              <a:rPr lang="en" sz="1800">
                <a:solidFill>
                  <a:srgbClr val="000000"/>
                </a:solidFill>
              </a:rPr>
              <a:t>Completed/post-Grad School Review deadline: May 6 </a:t>
            </a:r>
            <a:endParaRPr sz="1800">
              <a:solidFill>
                <a:srgbClr val="000000"/>
              </a:solidFill>
            </a:endParaRPr>
          </a:p>
          <a:p>
            <a:pPr marL="914400" lvl="1" indent="-342900" algn="l" rtl="0">
              <a:lnSpc>
                <a:spcPct val="115000"/>
              </a:lnSpc>
              <a:spcBef>
                <a:spcPts val="0"/>
              </a:spcBef>
              <a:spcAft>
                <a:spcPts val="0"/>
              </a:spcAft>
              <a:buClr>
                <a:srgbClr val="000000"/>
              </a:buClr>
              <a:buSzPts val="1800"/>
              <a:buChar char="○"/>
            </a:pPr>
            <a:r>
              <a:rPr lang="en" sz="1800">
                <a:solidFill>
                  <a:srgbClr val="000000"/>
                </a:solidFill>
              </a:rPr>
              <a:t>Overview of the entire Thesis/Dissertation Process</a:t>
            </a:r>
            <a:endParaRPr sz="1800">
              <a:solidFill>
                <a:srgbClr val="000000"/>
              </a:solidFill>
            </a:endParaRPr>
          </a:p>
          <a:p>
            <a:pPr marL="914400" lvl="1" indent="-342900" algn="l" rtl="0">
              <a:lnSpc>
                <a:spcPct val="115000"/>
              </a:lnSpc>
              <a:spcBef>
                <a:spcPts val="0"/>
              </a:spcBef>
              <a:spcAft>
                <a:spcPts val="0"/>
              </a:spcAft>
              <a:buClr>
                <a:srgbClr val="000000"/>
              </a:buClr>
              <a:buSzPts val="1800"/>
              <a:buChar char="○"/>
            </a:pPr>
            <a:r>
              <a:rPr lang="en" sz="1800">
                <a:solidFill>
                  <a:srgbClr val="000000"/>
                </a:solidFill>
              </a:rPr>
              <a:t>Important forms</a:t>
            </a:r>
            <a:endParaRPr sz="1800">
              <a:solidFill>
                <a:srgbClr val="000000"/>
              </a:solidFill>
            </a:endParaRPr>
          </a:p>
          <a:p>
            <a:pPr marL="914400" lvl="1" indent="-342900" algn="l" rtl="0">
              <a:lnSpc>
                <a:spcPct val="115000"/>
              </a:lnSpc>
              <a:spcBef>
                <a:spcPts val="0"/>
              </a:spcBef>
              <a:spcAft>
                <a:spcPts val="0"/>
              </a:spcAft>
              <a:buClr>
                <a:srgbClr val="000000"/>
              </a:buClr>
              <a:buSzPts val="1800"/>
              <a:buChar char="○"/>
            </a:pPr>
            <a:r>
              <a:rPr lang="en" sz="1800" u="sng">
                <a:solidFill>
                  <a:schemeClr val="hlink"/>
                </a:solidFill>
                <a:hlinkClick r:id="rId4"/>
              </a:rPr>
              <a:t>Graduate Thesis and Dissertation Handbook</a:t>
            </a:r>
            <a:r>
              <a:rPr lang="en" sz="1800">
                <a:solidFill>
                  <a:srgbClr val="000000"/>
                </a:solidFill>
              </a:rPr>
              <a:t> with downloadable formatting templates and helpful information</a:t>
            </a:r>
            <a:endParaRPr sz="1800">
              <a:solidFill>
                <a:srgbClr val="000000"/>
              </a:solidFill>
            </a:endParaRPr>
          </a:p>
          <a:p>
            <a:pPr marL="457200" lvl="0" indent="0" algn="l" rtl="0">
              <a:lnSpc>
                <a:spcPct val="115000"/>
              </a:lnSpc>
              <a:spcBef>
                <a:spcPts val="1200"/>
              </a:spcBef>
              <a:spcAft>
                <a:spcPts val="1200"/>
              </a:spcAft>
              <a:buSzPts val="1800"/>
              <a:buNone/>
            </a:pPr>
            <a:endParaRPr>
              <a:solidFill>
                <a:srgbClr val="000000"/>
              </a:solidFill>
            </a:endParaRPr>
          </a:p>
        </p:txBody>
      </p:sp>
      <p:pic>
        <p:nvPicPr>
          <p:cNvPr id="73" name="Google Shape;73;p3">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3873340" y="3918300"/>
            <a:ext cx="1397325" cy="110189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solidFill>
                  <a:srgbClr val="000000"/>
                </a:solidFill>
              </a:rPr>
              <a:t>Submission Process Updates</a:t>
            </a:r>
            <a:endParaRPr>
              <a:solidFill>
                <a:srgbClr val="000000"/>
              </a:solidFill>
            </a:endParaRPr>
          </a:p>
        </p:txBody>
      </p:sp>
      <p:sp>
        <p:nvSpPr>
          <p:cNvPr id="79" name="Google Shape;79;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Char char="●"/>
            </a:pPr>
            <a:r>
              <a:rPr lang="en">
                <a:solidFill>
                  <a:srgbClr val="000000"/>
                </a:solidFill>
              </a:rPr>
              <a:t>When all committee-requested corrections are made after the defense and approved by your committee chair, complete the Electronic Thesis and Dissertation Deposit Agreement.</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After you receive notification that the form is complete, send an email to </a:t>
            </a:r>
            <a:r>
              <a:rPr lang="en" u="sng">
                <a:solidFill>
                  <a:schemeClr val="hlink"/>
                </a:solidFill>
                <a:hlinkClick r:id="rId3"/>
              </a:rPr>
              <a:t>thesis@appstate.edu</a:t>
            </a:r>
            <a:r>
              <a:rPr lang="en">
                <a:solidFill>
                  <a:srgbClr val="000000"/>
                </a:solidFill>
              </a:rPr>
              <a:t>, copying your committee chair and department chairperson/designee, by the “final” post-defense deadline, and include an electronic copy (PDF) of the full, post-defense corrected manuscript, a copy of the signed ETD Release form, and indication of which style was used for the manuscript.</a:t>
            </a:r>
            <a:endParaRPr>
              <a:solidFill>
                <a:srgbClr val="000000"/>
              </a:solidFill>
            </a:endParaRPr>
          </a:p>
        </p:txBody>
      </p:sp>
      <p:pic>
        <p:nvPicPr>
          <p:cNvPr id="80" name="Google Shape;80;p4">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3873340" y="3918300"/>
            <a:ext cx="1397325" cy="110189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solidFill>
                  <a:srgbClr val="000000"/>
                </a:solidFill>
              </a:rPr>
              <a:t>Submission Process updates continued . . .</a:t>
            </a:r>
            <a:endParaRPr>
              <a:solidFill>
                <a:srgbClr val="000000"/>
              </a:solidFill>
            </a:endParaRPr>
          </a:p>
        </p:txBody>
      </p:sp>
      <p:sp>
        <p:nvSpPr>
          <p:cNvPr id="86" name="Google Shape;86;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Char char="●"/>
            </a:pPr>
            <a:r>
              <a:rPr lang="en">
                <a:solidFill>
                  <a:srgbClr val="000000"/>
                </a:solidFill>
              </a:rPr>
              <a:t>The Grad School thesis/dissertation reader will read your document and note any corrections. The reader will return the “marked” copy along with a summary of feedback listing the required corrections.</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Once any required corrections have been made, return the corrected manuscript to </a:t>
            </a:r>
            <a:r>
              <a:rPr lang="en" u="sng">
                <a:solidFill>
                  <a:schemeClr val="hlink"/>
                </a:solidFill>
                <a:hlinkClick r:id="rId3"/>
              </a:rPr>
              <a:t>thesis@appstate.edu</a:t>
            </a:r>
            <a:r>
              <a:rPr lang="en">
                <a:solidFill>
                  <a:srgbClr val="000000"/>
                </a:solidFill>
              </a:rPr>
              <a:t> by the “Completed” deadline (ideally, turn in your corrected manuscript BEFORE the deadline in case further changes are necessary). If no further changes are needed, you will be “cleared for binding.”</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The Grad School will submit your manuscript to the Library to complete the repository deposit.</a:t>
            </a:r>
            <a:endParaRPr>
              <a:solidFill>
                <a:srgbClr val="000000"/>
              </a:solidFill>
            </a:endParaRPr>
          </a:p>
        </p:txBody>
      </p:sp>
      <p:pic>
        <p:nvPicPr>
          <p:cNvPr id="87" name="Google Shape;87;p5">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3873340" y="3918300"/>
            <a:ext cx="1397325" cy="110189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solidFill>
                  <a:srgbClr val="000000"/>
                </a:solidFill>
              </a:rPr>
              <a:t>Manuscript Formatting</a:t>
            </a:r>
            <a:endParaRPr>
              <a:solidFill>
                <a:srgbClr val="000000"/>
              </a:solidFill>
            </a:endParaRPr>
          </a:p>
        </p:txBody>
      </p:sp>
      <p:sp>
        <p:nvSpPr>
          <p:cNvPr id="93" name="Google Shape;93;p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Char char="●"/>
            </a:pPr>
            <a:r>
              <a:rPr lang="en">
                <a:solidFill>
                  <a:srgbClr val="000000"/>
                </a:solidFill>
              </a:rPr>
              <a:t>Front matter - start with the template! This will ensure that your line spacing and pagination is correct.</a:t>
            </a:r>
            <a:endParaRPr>
              <a:solidFill>
                <a:srgbClr val="000000"/>
              </a:solidFill>
            </a:endParaRPr>
          </a:p>
          <a:p>
            <a:pPr marL="457200" lvl="0" indent="-342900" algn="l" rtl="0">
              <a:lnSpc>
                <a:spcPct val="115000"/>
              </a:lnSpc>
              <a:spcBef>
                <a:spcPts val="0"/>
              </a:spcBef>
              <a:spcAft>
                <a:spcPts val="0"/>
              </a:spcAft>
              <a:buClr>
                <a:srgbClr val="000000"/>
              </a:buClr>
              <a:buSzPts val="1800"/>
              <a:buChar char="●"/>
            </a:pPr>
            <a:r>
              <a:rPr lang="en">
                <a:solidFill>
                  <a:srgbClr val="000000"/>
                </a:solidFill>
              </a:rPr>
              <a:t>Fill in highlighted information and read carefully.</a:t>
            </a:r>
            <a:endParaRPr>
              <a:solidFill>
                <a:srgbClr val="000000"/>
              </a:solidFill>
            </a:endParaRPr>
          </a:p>
        </p:txBody>
      </p:sp>
      <p:pic>
        <p:nvPicPr>
          <p:cNvPr id="94" name="Google Shape;94;p6">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873340" y="3918300"/>
            <a:ext cx="1397325" cy="110189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g3b99d51cdf1_0_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Front Matter: Signature Page</a:t>
            </a:r>
            <a:endParaRPr sz="2900"/>
          </a:p>
        </p:txBody>
      </p:sp>
      <p:sp>
        <p:nvSpPr>
          <p:cNvPr id="100" name="Google Shape;100;g3b99d51cdf1_0_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55600" algn="l" rtl="0">
              <a:lnSpc>
                <a:spcPct val="115000"/>
              </a:lnSpc>
              <a:spcBef>
                <a:spcPts val="0"/>
              </a:spcBef>
              <a:spcAft>
                <a:spcPts val="0"/>
              </a:spcAft>
              <a:buClr>
                <a:srgbClr val="000000"/>
              </a:buClr>
              <a:buSzPts val="2000"/>
              <a:buFont typeface="Arial"/>
              <a:buChar char="●"/>
            </a:pPr>
            <a:r>
              <a:rPr lang="en" sz="2000">
                <a:solidFill>
                  <a:srgbClr val="000000"/>
                </a:solidFill>
                <a:latin typeface="Arial"/>
                <a:ea typeface="Arial"/>
                <a:cs typeface="Arial"/>
                <a:sym typeface="Arial"/>
              </a:rPr>
              <a:t>Follow the front matter template to the letter. Ideally, use the template to start your document, so you don’t miss anything.</a:t>
            </a:r>
            <a:endParaRPr sz="20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Spacing</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Capitalization and bolding</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Degree: list only the type of degree (Master of Science, etc.)</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Graduation/thesis completion date (Month year)</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Roman numeral page numbers, starting on the abstract page, iv. The actual paper starts on page 1.</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Page numbers should be centered at the bottom of the page</a:t>
            </a:r>
            <a:endParaRPr sz="1600">
              <a:solidFill>
                <a:srgbClr val="000000"/>
              </a:solidFill>
              <a:latin typeface="Arial"/>
              <a:ea typeface="Arial"/>
              <a:cs typeface="Arial"/>
              <a:sym typeface="Arial"/>
            </a:endParaRPr>
          </a:p>
          <a:p>
            <a:pPr marL="914400" lvl="1" indent="-330200" algn="l" rtl="0">
              <a:lnSpc>
                <a:spcPct val="115000"/>
              </a:lnSpc>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placement/order of pages in front matter (follow template exactly)</a:t>
            </a:r>
            <a:endParaRPr>
              <a:solidFill>
                <a:srgbClr val="000000"/>
              </a:solidFill>
            </a:endParaRPr>
          </a:p>
        </p:txBody>
      </p:sp>
      <p:pic>
        <p:nvPicPr>
          <p:cNvPr id="101" name="Google Shape;101;g3b99d51cdf1_0_0">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4060383" y="4281775"/>
            <a:ext cx="1023227" cy="80689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3b99d51cdf1_0_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Front Matter: Common Feedback</a:t>
            </a:r>
            <a:endParaRPr sz="2900"/>
          </a:p>
        </p:txBody>
      </p:sp>
      <p:sp>
        <p:nvSpPr>
          <p:cNvPr id="107" name="Google Shape;107;g3b99d51cdf1_0_1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Remove running headers</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Table of Contents</a:t>
            </a:r>
            <a:endParaRPr>
              <a:solidFill>
                <a:srgbClr val="000000"/>
              </a:solidFill>
              <a:latin typeface="Arial"/>
              <a:ea typeface="Arial"/>
              <a:cs typeface="Arial"/>
              <a:sym typeface="Arial"/>
            </a:endParaRPr>
          </a:p>
          <a:p>
            <a:pPr marL="914400" lvl="1" indent="-317500" algn="l" rtl="0">
              <a:lnSpc>
                <a:spcPct val="115000"/>
              </a:lnSpc>
              <a:spcBef>
                <a:spcPts val="0"/>
              </a:spcBef>
              <a:spcAft>
                <a:spcPts val="0"/>
              </a:spcAft>
              <a:buClr>
                <a:srgbClr val="000000"/>
              </a:buClr>
              <a:buSzPts val="1400"/>
              <a:buFont typeface="Arial"/>
              <a:buChar char="○"/>
            </a:pPr>
            <a:r>
              <a:rPr lang="en">
                <a:solidFill>
                  <a:srgbClr val="000000"/>
                </a:solidFill>
                <a:latin typeface="Arial"/>
                <a:ea typeface="Arial"/>
                <a:cs typeface="Arial"/>
                <a:sym typeface="Arial"/>
              </a:rPr>
              <a:t>Include Abstract, Acknowledgements, Dedication, References, and Vita.</a:t>
            </a:r>
            <a:endParaRPr>
              <a:solidFill>
                <a:srgbClr val="000000"/>
              </a:solidFill>
              <a:latin typeface="Arial"/>
              <a:ea typeface="Arial"/>
              <a:cs typeface="Arial"/>
              <a:sym typeface="Arial"/>
            </a:endParaRPr>
          </a:p>
          <a:p>
            <a:pPr marL="914400" lvl="1" indent="-317500" algn="l" rtl="0">
              <a:lnSpc>
                <a:spcPct val="115000"/>
              </a:lnSpc>
              <a:spcBef>
                <a:spcPts val="0"/>
              </a:spcBef>
              <a:spcAft>
                <a:spcPts val="0"/>
              </a:spcAft>
              <a:buClr>
                <a:srgbClr val="000000"/>
              </a:buClr>
              <a:buSzPts val="1400"/>
              <a:buFont typeface="Arial"/>
              <a:buChar char="○"/>
            </a:pPr>
            <a:r>
              <a:rPr lang="en">
                <a:solidFill>
                  <a:srgbClr val="000000"/>
                </a:solidFill>
                <a:latin typeface="Arial"/>
                <a:ea typeface="Arial"/>
                <a:cs typeface="Arial"/>
                <a:sym typeface="Arial"/>
              </a:rPr>
              <a:t>Maintain consistent font.</a:t>
            </a:r>
            <a:endParaRPr>
              <a:solidFill>
                <a:srgbClr val="000000"/>
              </a:solidFill>
              <a:latin typeface="Arial"/>
              <a:ea typeface="Arial"/>
              <a:cs typeface="Arial"/>
              <a:sym typeface="Arial"/>
            </a:endParaRPr>
          </a:p>
          <a:p>
            <a:pPr marL="914400" lvl="1" indent="-317500" algn="l" rtl="0">
              <a:lnSpc>
                <a:spcPct val="115000"/>
              </a:lnSpc>
              <a:spcBef>
                <a:spcPts val="0"/>
              </a:spcBef>
              <a:spcAft>
                <a:spcPts val="0"/>
              </a:spcAft>
              <a:buClr>
                <a:srgbClr val="000000"/>
              </a:buClr>
              <a:buSzPts val="1400"/>
              <a:buFont typeface="Arial"/>
              <a:buChar char="○"/>
            </a:pPr>
            <a:r>
              <a:rPr lang="en">
                <a:solidFill>
                  <a:srgbClr val="000000"/>
                </a:solidFill>
                <a:latin typeface="Arial"/>
                <a:ea typeface="Arial"/>
                <a:cs typeface="Arial"/>
                <a:sym typeface="Arial"/>
              </a:rPr>
              <a:t>Don’t list TOC in TOC.</a:t>
            </a:r>
            <a:endParaRPr>
              <a:solidFill>
                <a:srgbClr val="000000"/>
              </a:solidFill>
              <a:latin typeface="Arial"/>
              <a:ea typeface="Arial"/>
              <a:cs typeface="Arial"/>
              <a:sym typeface="Arial"/>
            </a:endParaRPr>
          </a:p>
          <a:p>
            <a:pPr marL="914400" lvl="1" indent="-317500" algn="l" rtl="0">
              <a:lnSpc>
                <a:spcPct val="115000"/>
              </a:lnSpc>
              <a:spcBef>
                <a:spcPts val="0"/>
              </a:spcBef>
              <a:spcAft>
                <a:spcPts val="0"/>
              </a:spcAft>
              <a:buClr>
                <a:srgbClr val="000000"/>
              </a:buClr>
              <a:buSzPts val="1400"/>
              <a:buFont typeface="Arial"/>
              <a:buChar char="○"/>
            </a:pPr>
            <a:r>
              <a:rPr lang="en">
                <a:solidFill>
                  <a:srgbClr val="000000"/>
                </a:solidFill>
                <a:latin typeface="Arial"/>
                <a:ea typeface="Arial"/>
                <a:cs typeface="Arial"/>
                <a:sym typeface="Arial"/>
              </a:rPr>
              <a:t>Check level headings.</a:t>
            </a:r>
            <a:endParaRPr>
              <a:solidFill>
                <a:srgbClr val="000000"/>
              </a:solidFill>
              <a:latin typeface="Arial"/>
              <a:ea typeface="Arial"/>
              <a:cs typeface="Arial"/>
              <a:sym typeface="Arial"/>
            </a:endParaRPr>
          </a:p>
          <a:p>
            <a:pPr marL="914400" lvl="1" indent="-292100" algn="l" rtl="0">
              <a:lnSpc>
                <a:spcPct val="115000"/>
              </a:lnSpc>
              <a:spcBef>
                <a:spcPts val="0"/>
              </a:spcBef>
              <a:spcAft>
                <a:spcPts val="0"/>
              </a:spcAft>
              <a:buClr>
                <a:srgbClr val="000000"/>
              </a:buClr>
              <a:buSzPts val="1000"/>
              <a:buFont typeface="Arial"/>
              <a:buChar char="○"/>
            </a:pPr>
            <a:r>
              <a:rPr lang="en">
                <a:solidFill>
                  <a:srgbClr val="000000"/>
                </a:solidFill>
              </a:rPr>
              <a:t>Use Styles to create your TOC (see video), don’t set it up manually.</a:t>
            </a:r>
            <a:endParaRPr sz="1000">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List of Tables and List of Figures</a:t>
            </a:r>
            <a:endParaRPr>
              <a:solidFill>
                <a:srgbClr val="000000"/>
              </a:solidFill>
              <a:latin typeface="Arial"/>
              <a:ea typeface="Arial"/>
              <a:cs typeface="Arial"/>
              <a:sym typeface="Arial"/>
            </a:endParaRPr>
          </a:p>
          <a:p>
            <a:pPr marL="914400" lvl="1" indent="-317500" algn="l" rtl="0">
              <a:lnSpc>
                <a:spcPct val="115000"/>
              </a:lnSpc>
              <a:spcBef>
                <a:spcPts val="0"/>
              </a:spcBef>
              <a:spcAft>
                <a:spcPts val="0"/>
              </a:spcAft>
              <a:buClr>
                <a:srgbClr val="000000"/>
              </a:buClr>
              <a:buSzPts val="1400"/>
              <a:buFont typeface="Arial"/>
              <a:buChar char="○"/>
            </a:pPr>
            <a:r>
              <a:rPr lang="en">
                <a:solidFill>
                  <a:srgbClr val="000000"/>
                </a:solidFill>
                <a:latin typeface="Arial"/>
                <a:ea typeface="Arial"/>
                <a:cs typeface="Arial"/>
                <a:sym typeface="Arial"/>
              </a:rPr>
              <a:t>Include page numbers where tables and figures appear</a:t>
            </a:r>
            <a:endParaRPr>
              <a:solidFill>
                <a:srgbClr val="000000"/>
              </a:solidFill>
              <a:latin typeface="Arial"/>
              <a:ea typeface="Arial"/>
              <a:cs typeface="Arial"/>
              <a:sym typeface="Arial"/>
            </a:endParaRPr>
          </a:p>
          <a:p>
            <a:pPr marL="914400" lvl="1" indent="-317500" algn="l" rtl="0">
              <a:lnSpc>
                <a:spcPct val="115000"/>
              </a:lnSpc>
              <a:spcBef>
                <a:spcPts val="0"/>
              </a:spcBef>
              <a:spcAft>
                <a:spcPts val="0"/>
              </a:spcAft>
              <a:buClr>
                <a:srgbClr val="000000"/>
              </a:buClr>
              <a:buSzPts val="1400"/>
              <a:buFont typeface="Arial"/>
              <a:buChar char="○"/>
            </a:pPr>
            <a:r>
              <a:rPr lang="en">
                <a:solidFill>
                  <a:srgbClr val="000000"/>
                </a:solidFill>
                <a:latin typeface="Arial"/>
                <a:ea typeface="Arial"/>
                <a:cs typeface="Arial"/>
                <a:sym typeface="Arial"/>
              </a:rPr>
              <a:t>Follow style manual guidelines concerning inclusion</a:t>
            </a:r>
            <a:endParaRPr>
              <a:solidFill>
                <a:srgbClr val="000000"/>
              </a:solidFill>
            </a:endParaRPr>
          </a:p>
        </p:txBody>
      </p:sp>
      <p:pic>
        <p:nvPicPr>
          <p:cNvPr id="108" name="Google Shape;108;g3b99d51cdf1_0_15">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828598" y="3886300"/>
            <a:ext cx="1486802" cy="11724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g3b99d51cdf1_0_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990"/>
              <a:buNone/>
            </a:pPr>
            <a:r>
              <a:rPr lang="en" sz="2720">
                <a:solidFill>
                  <a:srgbClr val="000000"/>
                </a:solidFill>
              </a:rPr>
              <a:t>Headers</a:t>
            </a:r>
            <a:endParaRPr sz="2900"/>
          </a:p>
        </p:txBody>
      </p:sp>
      <p:sp>
        <p:nvSpPr>
          <p:cNvPr id="114" name="Google Shape;114;g3b99d51cdf1_0_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Format per selected style guide</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Use Styles in Word, so that the headers are labeled for accessibility</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Use Correct header levels throughout document</a:t>
            </a:r>
            <a:endParaRPr>
              <a:solidFill>
                <a:srgbClr val="000000"/>
              </a:solidFill>
              <a:latin typeface="Arial"/>
              <a:ea typeface="Arial"/>
              <a:cs typeface="Arial"/>
              <a:sym typeface="Arial"/>
            </a:endParaRPr>
          </a:p>
          <a:p>
            <a:pPr marL="457200" lvl="0" indent="-342900" algn="l" rtl="0">
              <a:lnSpc>
                <a:spcPct val="115000"/>
              </a:lnSpc>
              <a:spcBef>
                <a:spcPts val="0"/>
              </a:spcBef>
              <a:spcAft>
                <a:spcPts val="0"/>
              </a:spcAft>
              <a:buClr>
                <a:srgbClr val="000000"/>
              </a:buClr>
              <a:buSzPts val="1800"/>
              <a:buFont typeface="Arial"/>
              <a:buChar char="●"/>
            </a:pPr>
            <a:r>
              <a:rPr lang="en">
                <a:solidFill>
                  <a:srgbClr val="000000"/>
                </a:solidFill>
                <a:latin typeface="Arial"/>
                <a:ea typeface="Arial"/>
                <a:cs typeface="Arial"/>
                <a:sym typeface="Arial"/>
              </a:rPr>
              <a:t>Corresponding TOC doesn’t need to include all level headers, but if a particular level header is including, all headers of that level should be included</a:t>
            </a:r>
            <a:endParaRPr>
              <a:solidFill>
                <a:srgbClr val="000000"/>
              </a:solidFill>
            </a:endParaRPr>
          </a:p>
        </p:txBody>
      </p:sp>
      <p:pic>
        <p:nvPicPr>
          <p:cNvPr id="115" name="Google Shape;115;g3b99d51cdf1_0_5">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711863" y="3663675"/>
            <a:ext cx="1720274" cy="1356552"/>
          </a:xfrm>
          <a:prstGeom prst="rect">
            <a:avLst/>
          </a:prstGeom>
          <a:noFill/>
          <a:ln>
            <a:noFill/>
          </a:ln>
        </p:spPr>
      </p:pic>
    </p:spTree>
  </p:cSld>
  <p:clrMapOvr>
    <a:masterClrMapping/>
  </p:clrMapOvr>
</p:sld>
</file>

<file path=ppt/theme/theme1.xml><?xml version="1.0" encoding="utf-8"?>
<a:theme xmlns:a="http://schemas.openxmlformats.org/drawingml/2006/main"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1704</Words>
  <Application>Microsoft Macintosh PowerPoint</Application>
  <PresentationFormat>On-screen Show (16:9)</PresentationFormat>
  <Paragraphs>142</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Proxima Nova</vt:lpstr>
      <vt:lpstr>Arial</vt:lpstr>
      <vt:lpstr>Alfa Slab One</vt:lpstr>
      <vt:lpstr>Gameday</vt:lpstr>
      <vt:lpstr>Thesis/Dissertation Formatting Workshop</vt:lpstr>
      <vt:lpstr>Agenda</vt:lpstr>
      <vt:lpstr>Thesis/Dissertation Submission Process</vt:lpstr>
      <vt:lpstr>Submission Process Updates</vt:lpstr>
      <vt:lpstr>Submission Process updates continued . . .</vt:lpstr>
      <vt:lpstr>Manuscript Formatting</vt:lpstr>
      <vt:lpstr>Front Matter: Signature Page</vt:lpstr>
      <vt:lpstr>Front Matter: Common Feedback</vt:lpstr>
      <vt:lpstr>Headers</vt:lpstr>
      <vt:lpstr>In-text citations</vt:lpstr>
      <vt:lpstr>Grammar</vt:lpstr>
      <vt:lpstr>Tables and Figures</vt:lpstr>
      <vt:lpstr>Tables and Figures continued</vt:lpstr>
      <vt:lpstr>Alt Text for Figures</vt:lpstr>
      <vt:lpstr>Potential Privacy Concerns</vt:lpstr>
      <vt:lpstr>References</vt:lpstr>
      <vt:lpstr>References continued</vt:lpstr>
      <vt:lpstr>Appendices</vt:lpstr>
      <vt:lpstr>Vita</vt:lpstr>
      <vt:lpstr>Manuscript Updates</vt:lpstr>
      <vt:lpstr>Manuscript Formatting &amp; Using Styles in Word</vt:lpstr>
      <vt:lpstr>Quick note on LaTeX and Accessibility</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The Graduate School</dc:creator>
  <cp:lastModifiedBy>Wesley Kapp</cp:lastModifiedBy>
  <cp:revision>2</cp:revision>
  <dcterms:modified xsi:type="dcterms:W3CDTF">2026-03-02T15:37:44Z</dcterms:modified>
</cp:coreProperties>
</file>