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1" r:id="rId2"/>
    <p:sldMasterId id="2147483674" r:id="rId3"/>
  </p:sldMasterIdLst>
  <p:notesMasterIdLst>
    <p:notesMasterId r:id="rId18"/>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gdYe28hrqtxXNyGl0BUaJkzZSrK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39" d="100"/>
          <a:sy n="139" d="100"/>
        </p:scale>
        <p:origin x="176" y="5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customschemas.google.com/relationships/presentationmetadata" Target="metadata"/><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4" name="Google Shape;214;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2fb98b9bfd2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2fb98b9bfd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385130df4a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385130df4a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2fb98b9bfd2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2fb98b9bfd2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2fb98b9bfd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2fb98b9bf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2fe082b51f4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2fe082b51f4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2" name="Google Shape;22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p4: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38a1debb34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38a1debb3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38a1debb345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38a1debb34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8a1debb345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38a1debb34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2fb654ff9b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2fb654ff9b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5" name="Google Shape;265;p6: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p7: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685800" y="1597820"/>
            <a:ext cx="7772400" cy="11025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262626"/>
              </a:buClr>
              <a:buSzPts val="3200"/>
              <a:buFont typeface="Times New Roman"/>
              <a:buNone/>
              <a:defRPr sz="3200" b="1" i="0" u="none" strike="noStrike" cap="none">
                <a:solidFill>
                  <a:srgbClr val="262626"/>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3" name="Google Shape;13;p9"/>
          <p:cNvSpPr txBox="1">
            <a:spLocks noGrp="1"/>
          </p:cNvSpPr>
          <p:nvPr>
            <p:ph type="subTitle" idx="1"/>
          </p:nvPr>
        </p:nvSpPr>
        <p:spPr>
          <a:xfrm>
            <a:off x="1371600" y="2914650"/>
            <a:ext cx="6400800" cy="13143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400"/>
              </a:spcBef>
              <a:spcAft>
                <a:spcPts val="0"/>
              </a:spcAft>
              <a:buClr>
                <a:srgbClr val="888888"/>
              </a:buClr>
              <a:buSzPts val="2000"/>
              <a:buFont typeface="Times New Roman"/>
              <a:buNone/>
              <a:defRPr sz="2000" b="1" i="0" u="none" strike="noStrike" cap="none">
                <a:solidFill>
                  <a:srgbClr val="888888"/>
                </a:solidFill>
                <a:latin typeface="Times New Roman"/>
                <a:ea typeface="Times New Roman"/>
                <a:cs typeface="Times New Roman"/>
                <a:sym typeface="Times New Roman"/>
              </a:defRPr>
            </a:lvl1pPr>
            <a:lvl2pPr marR="0" lvl="1"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2pPr>
            <a:lvl3pPr marR="0" lvl="2" algn="ctr">
              <a:lnSpc>
                <a:spcPct val="100000"/>
              </a:lnSpc>
              <a:spcBef>
                <a:spcPts val="360"/>
              </a:spcBef>
              <a:spcAft>
                <a:spcPts val="0"/>
              </a:spcAft>
              <a:buClr>
                <a:srgbClr val="888888"/>
              </a:buClr>
              <a:buSzPts val="1800"/>
              <a:buFont typeface="Arial"/>
              <a:buNone/>
              <a:defRPr sz="1800" b="1" i="0" u="none" strike="noStrike" cap="none">
                <a:solidFill>
                  <a:srgbClr val="888888"/>
                </a:solidFill>
                <a:latin typeface="Times New Roman"/>
                <a:ea typeface="Times New Roman"/>
                <a:cs typeface="Times New Roman"/>
                <a:sym typeface="Times New Roman"/>
              </a:defRPr>
            </a:lvl3pPr>
            <a:lvl4pPr marR="0" lvl="3"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4pPr>
            <a:lvl5pPr marR="0" lvl="4"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Content with Caption">
  <p:cSld name="2_Content with Caption">
    <p:spTree>
      <p:nvGrpSpPr>
        <p:cNvPr id="1" name="Shape 57"/>
        <p:cNvGrpSpPr/>
        <p:nvPr/>
      </p:nvGrpSpPr>
      <p:grpSpPr>
        <a:xfrm>
          <a:off x="0" y="0"/>
          <a:ext cx="0" cy="0"/>
          <a:chOff x="0" y="0"/>
          <a:chExt cx="0" cy="0"/>
        </a:xfrm>
      </p:grpSpPr>
      <p:sp>
        <p:nvSpPr>
          <p:cNvPr id="58" name="Google Shape;58;p23"/>
          <p:cNvSpPr txBox="1">
            <a:spLocks noGrp="1"/>
          </p:cNvSpPr>
          <p:nvPr>
            <p:ph type="title"/>
          </p:nvPr>
        </p:nvSpPr>
        <p:spPr>
          <a:xfrm>
            <a:off x="457203" y="390527"/>
            <a:ext cx="3008400" cy="685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9" name="Google Shape;59;p23"/>
          <p:cNvSpPr txBox="1">
            <a:spLocks noGrp="1"/>
          </p:cNvSpPr>
          <p:nvPr>
            <p:ph type="body" idx="1"/>
          </p:nvPr>
        </p:nvSpPr>
        <p:spPr>
          <a:xfrm>
            <a:off x="3695700" y="390525"/>
            <a:ext cx="4851300" cy="38481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chemeClr val="dk1"/>
              </a:buClr>
              <a:buSzPts val="3200"/>
              <a:buFont typeface="Times New Roman"/>
              <a:buNone/>
              <a:defRPr sz="3200" b="1" i="0" u="none" strike="noStrike" cap="none">
                <a:solidFill>
                  <a:schemeClr val="dk1"/>
                </a:solidFill>
                <a:latin typeface="Times New Roman"/>
                <a:ea typeface="Times New Roman"/>
                <a:cs typeface="Times New Roman"/>
                <a:sym typeface="Times New Roman"/>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a:lnSpc>
                <a:spcPct val="100000"/>
              </a:lnSpc>
              <a:spcBef>
                <a:spcPts val="480"/>
              </a:spcBef>
              <a:spcAft>
                <a:spcPts val="0"/>
              </a:spcAft>
              <a:buClr>
                <a:schemeClr val="dk1"/>
              </a:buClr>
              <a:buSzPts val="2400"/>
              <a:buFont typeface="Arial"/>
              <a:buChar char="•"/>
              <a:defRPr sz="2400" b="1" i="0" u="none" strike="noStrike" cap="none">
                <a:solidFill>
                  <a:schemeClr val="dk1"/>
                </a:solidFill>
                <a:latin typeface="Times New Roman"/>
                <a:ea typeface="Times New Roman"/>
                <a:cs typeface="Times New Roman"/>
                <a:sym typeface="Times New Roman"/>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60" name="Google Shape;60;p23"/>
          <p:cNvSpPr txBox="1">
            <a:spLocks noGrp="1"/>
          </p:cNvSpPr>
          <p:nvPr>
            <p:ph type="body" idx="2"/>
          </p:nvPr>
        </p:nvSpPr>
        <p:spPr>
          <a:xfrm>
            <a:off x="457203" y="1076326"/>
            <a:ext cx="3008400" cy="31623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61" name="Google Shape;61;p23"/>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62" name="Google Shape;62;p23"/>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3"/>
        <p:cNvGrpSpPr/>
        <p:nvPr/>
      </p:nvGrpSpPr>
      <p:grpSpPr>
        <a:xfrm>
          <a:off x="0" y="0"/>
          <a:ext cx="0" cy="0"/>
          <a:chOff x="0" y="0"/>
          <a:chExt cx="0" cy="0"/>
        </a:xfrm>
      </p:grpSpPr>
      <p:sp>
        <p:nvSpPr>
          <p:cNvPr id="64" name="Google Shape;64;p24"/>
          <p:cNvSpPr txBox="1">
            <a:spLocks noGrp="1"/>
          </p:cNvSpPr>
          <p:nvPr>
            <p:ph type="title"/>
          </p:nvPr>
        </p:nvSpPr>
        <p:spPr>
          <a:xfrm>
            <a:off x="613130" y="3490957"/>
            <a:ext cx="7868400" cy="4251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5" name="Google Shape;65;p24"/>
          <p:cNvSpPr>
            <a:spLocks noGrp="1"/>
          </p:cNvSpPr>
          <p:nvPr>
            <p:ph type="pic" idx="2"/>
          </p:nvPr>
        </p:nvSpPr>
        <p:spPr>
          <a:xfrm>
            <a:off x="613130" y="459581"/>
            <a:ext cx="7868400" cy="2967600"/>
          </a:xfrm>
          <a:prstGeom prst="rect">
            <a:avLst/>
          </a:prstGeom>
          <a:noFill/>
          <a:ln>
            <a:noFill/>
          </a:ln>
        </p:spPr>
      </p:sp>
      <p:sp>
        <p:nvSpPr>
          <p:cNvPr id="66" name="Google Shape;66;p24"/>
          <p:cNvSpPr txBox="1">
            <a:spLocks noGrp="1"/>
          </p:cNvSpPr>
          <p:nvPr>
            <p:ph type="body" idx="1"/>
          </p:nvPr>
        </p:nvSpPr>
        <p:spPr>
          <a:xfrm>
            <a:off x="613130" y="3916011"/>
            <a:ext cx="7868400" cy="3246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28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67" name="Google Shape;67;p24"/>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68" name="Google Shape;68;p24"/>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9"/>
        <p:cNvGrpSpPr/>
        <p:nvPr/>
      </p:nvGrpSpPr>
      <p:grpSpPr>
        <a:xfrm>
          <a:off x="0" y="0"/>
          <a:ext cx="0" cy="0"/>
          <a:chOff x="0" y="0"/>
          <a:chExt cx="0" cy="0"/>
        </a:xfrm>
      </p:grpSpPr>
      <p:sp>
        <p:nvSpPr>
          <p:cNvPr id="70" name="Google Shape;70;p25"/>
          <p:cNvSpPr txBox="1">
            <a:spLocks noGrp="1"/>
          </p:cNvSpPr>
          <p:nvPr>
            <p:ph type="title"/>
          </p:nvPr>
        </p:nvSpPr>
        <p:spPr>
          <a:xfrm rot="5400000">
            <a:off x="5819550" y="1263101"/>
            <a:ext cx="3677100" cy="20574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71" name="Google Shape;71;p25"/>
          <p:cNvSpPr txBox="1">
            <a:spLocks noGrp="1"/>
          </p:cNvSpPr>
          <p:nvPr>
            <p:ph type="body" idx="1"/>
          </p:nvPr>
        </p:nvSpPr>
        <p:spPr>
          <a:xfrm rot="5400000">
            <a:off x="1628550" y="-718099"/>
            <a:ext cx="3677100" cy="60198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72" name="Google Shape;72;p25"/>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73" name="Google Shape;73;p25"/>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0"/>
        <p:cNvGrpSpPr/>
        <p:nvPr/>
      </p:nvGrpSpPr>
      <p:grpSpPr>
        <a:xfrm>
          <a:off x="0" y="0"/>
          <a:ext cx="0" cy="0"/>
          <a:chOff x="0" y="0"/>
          <a:chExt cx="0" cy="0"/>
        </a:xfrm>
      </p:grpSpPr>
      <p:sp>
        <p:nvSpPr>
          <p:cNvPr id="81" name="Google Shape;81;p11"/>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2" name="Google Shape;82;p11"/>
          <p:cNvSpPr txBox="1">
            <a:spLocks noGrp="1"/>
          </p:cNvSpPr>
          <p:nvPr>
            <p:ph type="body" idx="1"/>
          </p:nvPr>
        </p:nvSpPr>
        <p:spPr>
          <a:xfrm>
            <a:off x="457200" y="1200151"/>
            <a:ext cx="8229600" cy="3058435"/>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83" name="Google Shape;83;p11"/>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84" name="Google Shape;84;p11"/>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12"/>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7" name="Google Shape;87;p12"/>
          <p:cNvSpPr txBox="1">
            <a:spLocks noGrp="1"/>
          </p:cNvSpPr>
          <p:nvPr>
            <p:ph type="body" idx="1"/>
          </p:nvPr>
        </p:nvSpPr>
        <p:spPr>
          <a:xfrm>
            <a:off x="457200" y="1151335"/>
            <a:ext cx="4040188" cy="479822"/>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88" name="Google Shape;88;p12"/>
          <p:cNvSpPr txBox="1">
            <a:spLocks noGrp="1"/>
          </p:cNvSpPr>
          <p:nvPr>
            <p:ph type="body" idx="2"/>
          </p:nvPr>
        </p:nvSpPr>
        <p:spPr>
          <a:xfrm>
            <a:off x="457200" y="1631158"/>
            <a:ext cx="4040188" cy="2691536"/>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0C0C0C"/>
              </a:buClr>
              <a:buSzPts val="2000"/>
              <a:buFont typeface="Times New Roman"/>
              <a:buNone/>
              <a:defRPr sz="2000" b="1" i="0" u="none" strike="noStrike" cap="none">
                <a:solidFill>
                  <a:srgbClr val="0C0C0C"/>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89" name="Google Shape;89;p12"/>
          <p:cNvSpPr txBox="1">
            <a:spLocks noGrp="1"/>
          </p:cNvSpPr>
          <p:nvPr>
            <p:ph type="body" idx="3"/>
          </p:nvPr>
        </p:nvSpPr>
        <p:spPr>
          <a:xfrm>
            <a:off x="4645028" y="1151335"/>
            <a:ext cx="4041775" cy="479822"/>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90" name="Google Shape;90;p12"/>
          <p:cNvSpPr txBox="1">
            <a:spLocks noGrp="1"/>
          </p:cNvSpPr>
          <p:nvPr>
            <p:ph type="body" idx="4"/>
          </p:nvPr>
        </p:nvSpPr>
        <p:spPr>
          <a:xfrm>
            <a:off x="4645028" y="1631158"/>
            <a:ext cx="4041775" cy="2691536"/>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91" name="Google Shape;91;p12"/>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2" name="Google Shape;92;p12"/>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3"/>
        <p:cNvGrpSpPr/>
        <p:nvPr/>
      </p:nvGrpSpPr>
      <p:grpSpPr>
        <a:xfrm>
          <a:off x="0" y="0"/>
          <a:ext cx="0" cy="0"/>
          <a:chOff x="0" y="0"/>
          <a:chExt cx="0" cy="0"/>
        </a:xfrm>
      </p:grpSpPr>
      <p:sp>
        <p:nvSpPr>
          <p:cNvPr id="94" name="Google Shape;94;p26"/>
          <p:cNvSpPr txBox="1">
            <a:spLocks noGrp="1"/>
          </p:cNvSpPr>
          <p:nvPr>
            <p:ph type="ctrTitle"/>
          </p:nvPr>
        </p:nvSpPr>
        <p:spPr>
          <a:xfrm>
            <a:off x="685800" y="1597820"/>
            <a:ext cx="7772400" cy="1102519"/>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262626"/>
              </a:buClr>
              <a:buSzPts val="3200"/>
              <a:buFont typeface="Times New Roman"/>
              <a:buNone/>
              <a:defRPr sz="3200" b="1" i="0" u="none" strike="noStrike" cap="none">
                <a:solidFill>
                  <a:srgbClr val="262626"/>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5" name="Google Shape;95;p26"/>
          <p:cNvSpPr txBox="1">
            <a:spLocks noGrp="1"/>
          </p:cNvSpPr>
          <p:nvPr>
            <p:ph type="subTitle" idx="1"/>
          </p:nvPr>
        </p:nvSpPr>
        <p:spPr>
          <a:xfrm>
            <a:off x="1371600" y="2914650"/>
            <a:ext cx="6400800" cy="131445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400"/>
              </a:spcBef>
              <a:spcAft>
                <a:spcPts val="0"/>
              </a:spcAft>
              <a:buClr>
                <a:srgbClr val="888888"/>
              </a:buClr>
              <a:buSzPts val="2000"/>
              <a:buFont typeface="Times New Roman"/>
              <a:buNone/>
              <a:defRPr sz="2000" b="1" i="0" u="none" strike="noStrike" cap="none">
                <a:solidFill>
                  <a:srgbClr val="888888"/>
                </a:solidFill>
                <a:latin typeface="Times New Roman"/>
                <a:ea typeface="Times New Roman"/>
                <a:cs typeface="Times New Roman"/>
                <a:sym typeface="Times New Roman"/>
              </a:defRPr>
            </a:lvl1pPr>
            <a:lvl2pPr marR="0" lvl="1"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2pPr>
            <a:lvl3pPr marR="0" lvl="2" algn="ctr">
              <a:lnSpc>
                <a:spcPct val="100000"/>
              </a:lnSpc>
              <a:spcBef>
                <a:spcPts val="360"/>
              </a:spcBef>
              <a:spcAft>
                <a:spcPts val="0"/>
              </a:spcAft>
              <a:buClr>
                <a:srgbClr val="888888"/>
              </a:buClr>
              <a:buSzPts val="1800"/>
              <a:buFont typeface="Arial"/>
              <a:buNone/>
              <a:defRPr sz="1800" b="1" i="0" u="none" strike="noStrike" cap="none">
                <a:solidFill>
                  <a:srgbClr val="888888"/>
                </a:solidFill>
                <a:latin typeface="Times New Roman"/>
                <a:ea typeface="Times New Roman"/>
                <a:cs typeface="Times New Roman"/>
                <a:sym typeface="Times New Roman"/>
              </a:defRPr>
            </a:lvl3pPr>
            <a:lvl4pPr marR="0" lvl="3"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4pPr>
            <a:lvl5pPr marR="0" lvl="4"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6"/>
        <p:cNvGrpSpPr/>
        <p:nvPr/>
      </p:nvGrpSpPr>
      <p:grpSpPr>
        <a:xfrm>
          <a:off x="0" y="0"/>
          <a:ext cx="0" cy="0"/>
          <a:chOff x="0" y="0"/>
          <a:chExt cx="0" cy="0"/>
        </a:xfrm>
      </p:grpSpPr>
      <p:sp>
        <p:nvSpPr>
          <p:cNvPr id="97" name="Google Shape;97;p27"/>
          <p:cNvSpPr txBox="1">
            <a:spLocks noGrp="1"/>
          </p:cNvSpPr>
          <p:nvPr>
            <p:ph type="title"/>
          </p:nvPr>
        </p:nvSpPr>
        <p:spPr>
          <a:xfrm>
            <a:off x="722313" y="3048745"/>
            <a:ext cx="7772400" cy="1021556"/>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7F7F7F"/>
              </a:buClr>
              <a:buSzPts val="2800"/>
              <a:buFont typeface="Times New Roman"/>
              <a:buNone/>
              <a:defRPr sz="28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8" name="Google Shape;98;p27"/>
          <p:cNvSpPr txBox="1">
            <a:spLocks noGrp="1"/>
          </p:cNvSpPr>
          <p:nvPr>
            <p:ph type="body" idx="1"/>
          </p:nvPr>
        </p:nvSpPr>
        <p:spPr>
          <a:xfrm>
            <a:off x="722313" y="1923604"/>
            <a:ext cx="7772400" cy="112514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888888"/>
              </a:buClr>
              <a:buSzPts val="2000"/>
              <a:buFont typeface="Times New Roman"/>
              <a:buNone/>
              <a:defRPr sz="2000" b="1" i="0" u="none" strike="noStrike" cap="none">
                <a:solidFill>
                  <a:srgbClr val="888888"/>
                </a:solidFill>
                <a:latin typeface="Times New Roman"/>
                <a:ea typeface="Times New Roman"/>
                <a:cs typeface="Times New Roman"/>
                <a:sym typeface="Times New Roman"/>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2pPr>
            <a:lvl3pPr marL="1371600" marR="0" lvl="2" indent="-228600" algn="l">
              <a:lnSpc>
                <a:spcPct val="100000"/>
              </a:lnSpc>
              <a:spcBef>
                <a:spcPts val="320"/>
              </a:spcBef>
              <a:spcAft>
                <a:spcPts val="0"/>
              </a:spcAft>
              <a:buClr>
                <a:srgbClr val="888888"/>
              </a:buClr>
              <a:buSzPts val="1600"/>
              <a:buFont typeface="Arial"/>
              <a:buNone/>
              <a:defRPr sz="1600" b="1" i="0" u="none" strike="noStrike" cap="none">
                <a:solidFill>
                  <a:srgbClr val="888888"/>
                </a:solidFill>
                <a:latin typeface="Times New Roman"/>
                <a:ea typeface="Times New Roman"/>
                <a:cs typeface="Times New Roman"/>
                <a:sym typeface="Times New Roman"/>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9pPr>
          </a:lstStyle>
          <a:p>
            <a:endParaRPr/>
          </a:p>
        </p:txBody>
      </p:sp>
      <p:sp>
        <p:nvSpPr>
          <p:cNvPr id="99" name="Google Shape;99;p27"/>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00" name="Google Shape;100;p27"/>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1"/>
        <p:cNvGrpSpPr/>
        <p:nvPr/>
      </p:nvGrpSpPr>
      <p:grpSpPr>
        <a:xfrm>
          <a:off x="0" y="0"/>
          <a:ext cx="0" cy="0"/>
          <a:chOff x="0" y="0"/>
          <a:chExt cx="0" cy="0"/>
        </a:xfrm>
      </p:grpSpPr>
      <p:sp>
        <p:nvSpPr>
          <p:cNvPr id="102" name="Google Shape;102;p28"/>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3" name="Google Shape;103;p28"/>
          <p:cNvSpPr txBox="1">
            <a:spLocks noGrp="1"/>
          </p:cNvSpPr>
          <p:nvPr>
            <p:ph type="body" idx="1"/>
          </p:nvPr>
        </p:nvSpPr>
        <p:spPr>
          <a:xfrm>
            <a:off x="457200" y="1200152"/>
            <a:ext cx="4038600" cy="3122543"/>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04" name="Google Shape;104;p28"/>
          <p:cNvSpPr txBox="1">
            <a:spLocks noGrp="1"/>
          </p:cNvSpPr>
          <p:nvPr>
            <p:ph type="body" idx="2"/>
          </p:nvPr>
        </p:nvSpPr>
        <p:spPr>
          <a:xfrm>
            <a:off x="4648200" y="1200152"/>
            <a:ext cx="4038600" cy="3122543"/>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05" name="Google Shape;105;p28"/>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06" name="Google Shape;106;p28"/>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107"/>
        <p:cNvGrpSpPr/>
        <p:nvPr/>
      </p:nvGrpSpPr>
      <p:grpSpPr>
        <a:xfrm>
          <a:off x="0" y="0"/>
          <a:ext cx="0" cy="0"/>
          <a:chOff x="0" y="0"/>
          <a:chExt cx="0" cy="0"/>
        </a:xfrm>
      </p:grpSpPr>
      <p:sp>
        <p:nvSpPr>
          <p:cNvPr id="108" name="Google Shape;108;p29"/>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9" name="Google Shape;109;p29"/>
          <p:cNvSpPr txBox="1">
            <a:spLocks noGrp="1"/>
          </p:cNvSpPr>
          <p:nvPr>
            <p:ph type="body" idx="1"/>
          </p:nvPr>
        </p:nvSpPr>
        <p:spPr>
          <a:xfrm>
            <a:off x="457200" y="1200151"/>
            <a:ext cx="4038600" cy="30480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10" name="Google Shape;110;p29"/>
          <p:cNvSpPr txBox="1">
            <a:spLocks noGrp="1"/>
          </p:cNvSpPr>
          <p:nvPr>
            <p:ph type="body" idx="2"/>
          </p:nvPr>
        </p:nvSpPr>
        <p:spPr>
          <a:xfrm>
            <a:off x="4648200" y="1200152"/>
            <a:ext cx="4038600" cy="3047999"/>
          </a:xfrm>
          <a:prstGeom prst="rect">
            <a:avLst/>
          </a:prstGeom>
          <a:noFill/>
          <a:ln w="9525" cap="flat" cmpd="sng">
            <a:solidFill>
              <a:srgbClr val="7F7F7F"/>
            </a:solidFill>
            <a:prstDash val="solid"/>
            <a:round/>
            <a:headEnd type="none" w="sm" len="sm"/>
            <a:tailEnd type="none" w="sm" len="sm"/>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11" name="Google Shape;111;p29"/>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12" name="Google Shape;112;p29"/>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3"/>
        <p:cNvGrpSpPr/>
        <p:nvPr/>
      </p:nvGrpSpPr>
      <p:grpSpPr>
        <a:xfrm>
          <a:off x="0" y="0"/>
          <a:ext cx="0" cy="0"/>
          <a:chOff x="0" y="0"/>
          <a:chExt cx="0" cy="0"/>
        </a:xfrm>
      </p:grpSpPr>
      <p:sp>
        <p:nvSpPr>
          <p:cNvPr id="114" name="Google Shape;114;p30"/>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15" name="Google Shape;115;p30"/>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16" name="Google Shape;116;p30"/>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p15"/>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6" name="Google Shape;16;p15"/>
          <p:cNvSpPr txBox="1">
            <a:spLocks noGrp="1"/>
          </p:cNvSpPr>
          <p:nvPr>
            <p:ph type="body" idx="1"/>
          </p:nvPr>
        </p:nvSpPr>
        <p:spPr>
          <a:xfrm>
            <a:off x="457200" y="1200151"/>
            <a:ext cx="8229600" cy="30585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7" name="Google Shape;17;p15"/>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8" name="Google Shape;18;p15"/>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7"/>
        <p:cNvGrpSpPr/>
        <p:nvPr/>
      </p:nvGrpSpPr>
      <p:grpSpPr>
        <a:xfrm>
          <a:off x="0" y="0"/>
          <a:ext cx="0" cy="0"/>
          <a:chOff x="0" y="0"/>
          <a:chExt cx="0" cy="0"/>
        </a:xfrm>
      </p:grpSpPr>
      <p:sp>
        <p:nvSpPr>
          <p:cNvPr id="118" name="Google Shape;118;p31"/>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19" name="Google Shape;119;p31"/>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_Content with Caption" type="objTx">
  <p:cSld name="OBJECT_WITH_CAPTION_TEXT">
    <p:spTree>
      <p:nvGrpSpPr>
        <p:cNvPr id="1" name="Shape 120"/>
        <p:cNvGrpSpPr/>
        <p:nvPr/>
      </p:nvGrpSpPr>
      <p:grpSpPr>
        <a:xfrm>
          <a:off x="0" y="0"/>
          <a:ext cx="0" cy="0"/>
          <a:chOff x="0" y="0"/>
          <a:chExt cx="0" cy="0"/>
        </a:xfrm>
      </p:grpSpPr>
      <p:sp>
        <p:nvSpPr>
          <p:cNvPr id="121" name="Google Shape;121;p32"/>
          <p:cNvSpPr txBox="1">
            <a:spLocks noGrp="1"/>
          </p:cNvSpPr>
          <p:nvPr>
            <p:ph type="title"/>
          </p:nvPr>
        </p:nvSpPr>
        <p:spPr>
          <a:xfrm>
            <a:off x="457203" y="390527"/>
            <a:ext cx="3008313" cy="685799"/>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22" name="Google Shape;122;p32"/>
          <p:cNvSpPr txBox="1">
            <a:spLocks noGrp="1"/>
          </p:cNvSpPr>
          <p:nvPr>
            <p:ph type="body" idx="1"/>
          </p:nvPr>
        </p:nvSpPr>
        <p:spPr>
          <a:xfrm>
            <a:off x="3670300" y="390525"/>
            <a:ext cx="4876800" cy="3848100"/>
          </a:xfrm>
          <a:prstGeom prst="rect">
            <a:avLst/>
          </a:prstGeom>
          <a:noFill/>
          <a:ln w="9525" cap="flat" cmpd="sng">
            <a:solidFill>
              <a:srgbClr val="7F7F7F"/>
            </a:solidFill>
            <a:prstDash val="solid"/>
            <a:round/>
            <a:headEnd type="none" w="sm" len="sm"/>
            <a:tailEnd type="none" w="sm" len="sm"/>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chemeClr val="dk1"/>
              </a:buClr>
              <a:buSzPts val="3200"/>
              <a:buFont typeface="Times New Roman"/>
              <a:buNone/>
              <a:defRPr sz="3200" b="1" i="0" u="none" strike="noStrike" cap="none">
                <a:solidFill>
                  <a:schemeClr val="dk1"/>
                </a:solidFill>
                <a:latin typeface="Times New Roman"/>
                <a:ea typeface="Times New Roman"/>
                <a:cs typeface="Times New Roman"/>
                <a:sym typeface="Times New Roman"/>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a:lnSpc>
                <a:spcPct val="100000"/>
              </a:lnSpc>
              <a:spcBef>
                <a:spcPts val="480"/>
              </a:spcBef>
              <a:spcAft>
                <a:spcPts val="0"/>
              </a:spcAft>
              <a:buClr>
                <a:schemeClr val="dk1"/>
              </a:buClr>
              <a:buSzPts val="2400"/>
              <a:buFont typeface="Arial"/>
              <a:buChar char="•"/>
              <a:defRPr sz="24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400"/>
              </a:spcBef>
              <a:spcAft>
                <a:spcPts val="0"/>
              </a:spcAft>
              <a:buClr>
                <a:schemeClr val="dk1"/>
              </a:buClr>
              <a:buSzPts val="2000"/>
              <a:buFont typeface="Arial"/>
              <a:buNone/>
              <a:defRPr sz="2000" b="0" i="0" u="none" strike="noStrike" cap="none">
                <a:solidFill>
                  <a:schemeClr val="dk1"/>
                </a:solidFill>
                <a:latin typeface="Times New Roman"/>
                <a:ea typeface="Times New Roman"/>
                <a:cs typeface="Times New Roman"/>
                <a:sym typeface="Times New Roman"/>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23" name="Google Shape;123;p32"/>
          <p:cNvSpPr txBox="1">
            <a:spLocks noGrp="1"/>
          </p:cNvSpPr>
          <p:nvPr>
            <p:ph type="body" idx="2"/>
          </p:nvPr>
        </p:nvSpPr>
        <p:spPr>
          <a:xfrm>
            <a:off x="457203" y="1076326"/>
            <a:ext cx="3008313" cy="31623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24" name="Google Shape;124;p32"/>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25" name="Google Shape;125;p32"/>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_Content with Caption">
  <p:cSld name="2_Content with Caption">
    <p:spTree>
      <p:nvGrpSpPr>
        <p:cNvPr id="1" name="Shape 126"/>
        <p:cNvGrpSpPr/>
        <p:nvPr/>
      </p:nvGrpSpPr>
      <p:grpSpPr>
        <a:xfrm>
          <a:off x="0" y="0"/>
          <a:ext cx="0" cy="0"/>
          <a:chOff x="0" y="0"/>
          <a:chExt cx="0" cy="0"/>
        </a:xfrm>
      </p:grpSpPr>
      <p:sp>
        <p:nvSpPr>
          <p:cNvPr id="127" name="Google Shape;127;p33"/>
          <p:cNvSpPr txBox="1">
            <a:spLocks noGrp="1"/>
          </p:cNvSpPr>
          <p:nvPr>
            <p:ph type="title"/>
          </p:nvPr>
        </p:nvSpPr>
        <p:spPr>
          <a:xfrm>
            <a:off x="457203" y="390527"/>
            <a:ext cx="3008313" cy="685799"/>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28" name="Google Shape;128;p33"/>
          <p:cNvSpPr txBox="1">
            <a:spLocks noGrp="1"/>
          </p:cNvSpPr>
          <p:nvPr>
            <p:ph type="body" idx="1"/>
          </p:nvPr>
        </p:nvSpPr>
        <p:spPr>
          <a:xfrm>
            <a:off x="3695700" y="390525"/>
            <a:ext cx="4851400" cy="38481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chemeClr val="dk1"/>
              </a:buClr>
              <a:buSzPts val="3200"/>
              <a:buFont typeface="Times New Roman"/>
              <a:buNone/>
              <a:defRPr sz="3200" b="1" i="0" u="none" strike="noStrike" cap="none">
                <a:solidFill>
                  <a:schemeClr val="dk1"/>
                </a:solidFill>
                <a:latin typeface="Times New Roman"/>
                <a:ea typeface="Times New Roman"/>
                <a:cs typeface="Times New Roman"/>
                <a:sym typeface="Times New Roman"/>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a:lnSpc>
                <a:spcPct val="100000"/>
              </a:lnSpc>
              <a:spcBef>
                <a:spcPts val="480"/>
              </a:spcBef>
              <a:spcAft>
                <a:spcPts val="0"/>
              </a:spcAft>
              <a:buClr>
                <a:schemeClr val="dk1"/>
              </a:buClr>
              <a:buSzPts val="2400"/>
              <a:buFont typeface="Arial"/>
              <a:buChar char="•"/>
              <a:defRPr sz="2400" b="1" i="0" u="none" strike="noStrike" cap="none">
                <a:solidFill>
                  <a:schemeClr val="dk1"/>
                </a:solidFill>
                <a:latin typeface="Times New Roman"/>
                <a:ea typeface="Times New Roman"/>
                <a:cs typeface="Times New Roman"/>
                <a:sym typeface="Times New Roman"/>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29" name="Google Shape;129;p33"/>
          <p:cNvSpPr txBox="1">
            <a:spLocks noGrp="1"/>
          </p:cNvSpPr>
          <p:nvPr>
            <p:ph type="body" idx="2"/>
          </p:nvPr>
        </p:nvSpPr>
        <p:spPr>
          <a:xfrm>
            <a:off x="457203" y="1076326"/>
            <a:ext cx="3008313" cy="31623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30" name="Google Shape;130;p33"/>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31" name="Google Shape;131;p33"/>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2"/>
        <p:cNvGrpSpPr/>
        <p:nvPr/>
      </p:nvGrpSpPr>
      <p:grpSpPr>
        <a:xfrm>
          <a:off x="0" y="0"/>
          <a:ext cx="0" cy="0"/>
          <a:chOff x="0" y="0"/>
          <a:chExt cx="0" cy="0"/>
        </a:xfrm>
      </p:grpSpPr>
      <p:sp>
        <p:nvSpPr>
          <p:cNvPr id="133" name="Google Shape;133;p34"/>
          <p:cNvSpPr txBox="1">
            <a:spLocks noGrp="1"/>
          </p:cNvSpPr>
          <p:nvPr>
            <p:ph type="title"/>
          </p:nvPr>
        </p:nvSpPr>
        <p:spPr>
          <a:xfrm>
            <a:off x="613130" y="3490957"/>
            <a:ext cx="7868475" cy="42505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34" name="Google Shape;134;p34"/>
          <p:cNvSpPr>
            <a:spLocks noGrp="1"/>
          </p:cNvSpPr>
          <p:nvPr>
            <p:ph type="pic" idx="2"/>
          </p:nvPr>
        </p:nvSpPr>
        <p:spPr>
          <a:xfrm>
            <a:off x="613130" y="459581"/>
            <a:ext cx="7868475" cy="2967594"/>
          </a:xfrm>
          <a:prstGeom prst="rect">
            <a:avLst/>
          </a:prstGeom>
          <a:noFill/>
          <a:ln>
            <a:noFill/>
          </a:ln>
        </p:spPr>
      </p:sp>
      <p:sp>
        <p:nvSpPr>
          <p:cNvPr id="135" name="Google Shape;135;p34"/>
          <p:cNvSpPr txBox="1">
            <a:spLocks noGrp="1"/>
          </p:cNvSpPr>
          <p:nvPr>
            <p:ph type="body" idx="1"/>
          </p:nvPr>
        </p:nvSpPr>
        <p:spPr>
          <a:xfrm>
            <a:off x="613130" y="3916011"/>
            <a:ext cx="7868475" cy="324664"/>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28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36" name="Google Shape;136;p34"/>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37" name="Google Shape;137;p34"/>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8"/>
        <p:cNvGrpSpPr/>
        <p:nvPr/>
      </p:nvGrpSpPr>
      <p:grpSpPr>
        <a:xfrm>
          <a:off x="0" y="0"/>
          <a:ext cx="0" cy="0"/>
          <a:chOff x="0" y="0"/>
          <a:chExt cx="0" cy="0"/>
        </a:xfrm>
      </p:grpSpPr>
      <p:sp>
        <p:nvSpPr>
          <p:cNvPr id="139" name="Google Shape;139;p35"/>
          <p:cNvSpPr txBox="1">
            <a:spLocks noGrp="1"/>
          </p:cNvSpPr>
          <p:nvPr>
            <p:ph type="title"/>
          </p:nvPr>
        </p:nvSpPr>
        <p:spPr>
          <a:xfrm rot="5400000">
            <a:off x="5819541" y="1263110"/>
            <a:ext cx="3677118" cy="20574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40" name="Google Shape;140;p35"/>
          <p:cNvSpPr txBox="1">
            <a:spLocks noGrp="1"/>
          </p:cNvSpPr>
          <p:nvPr>
            <p:ph type="body" idx="1"/>
          </p:nvPr>
        </p:nvSpPr>
        <p:spPr>
          <a:xfrm rot="5400000">
            <a:off x="1628541" y="-718090"/>
            <a:ext cx="3677118" cy="60198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41" name="Google Shape;141;p35"/>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42" name="Google Shape;142;p35"/>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9"/>
        <p:cNvGrpSpPr/>
        <p:nvPr/>
      </p:nvGrpSpPr>
      <p:grpSpPr>
        <a:xfrm>
          <a:off x="0" y="0"/>
          <a:ext cx="0" cy="0"/>
          <a:chOff x="0" y="0"/>
          <a:chExt cx="0" cy="0"/>
        </a:xfrm>
      </p:grpSpPr>
      <p:sp>
        <p:nvSpPr>
          <p:cNvPr id="150" name="Google Shape;150;p14"/>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51" name="Google Shape;151;p14"/>
          <p:cNvSpPr txBox="1">
            <a:spLocks noGrp="1"/>
          </p:cNvSpPr>
          <p:nvPr>
            <p:ph type="body" idx="1"/>
          </p:nvPr>
        </p:nvSpPr>
        <p:spPr>
          <a:xfrm>
            <a:off x="457200" y="1200151"/>
            <a:ext cx="8229600" cy="30585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52" name="Google Shape;152;p14"/>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53" name="Google Shape;153;p14"/>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4"/>
        <p:cNvGrpSpPr/>
        <p:nvPr/>
      </p:nvGrpSpPr>
      <p:grpSpPr>
        <a:xfrm>
          <a:off x="0" y="0"/>
          <a:ext cx="0" cy="0"/>
          <a:chOff x="0" y="0"/>
          <a:chExt cx="0" cy="0"/>
        </a:xfrm>
      </p:grpSpPr>
      <p:sp>
        <p:nvSpPr>
          <p:cNvPr id="155" name="Google Shape;155;p36"/>
          <p:cNvSpPr txBox="1">
            <a:spLocks noGrp="1"/>
          </p:cNvSpPr>
          <p:nvPr>
            <p:ph type="ctrTitle"/>
          </p:nvPr>
        </p:nvSpPr>
        <p:spPr>
          <a:xfrm>
            <a:off x="685800" y="1597820"/>
            <a:ext cx="7772400" cy="11025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262626"/>
              </a:buClr>
              <a:buSzPts val="3200"/>
              <a:buFont typeface="Times New Roman"/>
              <a:buNone/>
              <a:defRPr sz="3200" b="1" i="0" u="none" strike="noStrike" cap="none">
                <a:solidFill>
                  <a:srgbClr val="262626"/>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56" name="Google Shape;156;p36"/>
          <p:cNvSpPr txBox="1">
            <a:spLocks noGrp="1"/>
          </p:cNvSpPr>
          <p:nvPr>
            <p:ph type="subTitle" idx="1"/>
          </p:nvPr>
        </p:nvSpPr>
        <p:spPr>
          <a:xfrm>
            <a:off x="1371600" y="2914650"/>
            <a:ext cx="6400800" cy="13143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400"/>
              </a:spcBef>
              <a:spcAft>
                <a:spcPts val="0"/>
              </a:spcAft>
              <a:buClr>
                <a:srgbClr val="888888"/>
              </a:buClr>
              <a:buSzPts val="2000"/>
              <a:buFont typeface="Times New Roman"/>
              <a:buNone/>
              <a:defRPr sz="2000" b="1" i="0" u="none" strike="noStrike" cap="none">
                <a:solidFill>
                  <a:srgbClr val="888888"/>
                </a:solidFill>
                <a:latin typeface="Times New Roman"/>
                <a:ea typeface="Times New Roman"/>
                <a:cs typeface="Times New Roman"/>
                <a:sym typeface="Times New Roman"/>
              </a:defRPr>
            </a:lvl1pPr>
            <a:lvl2pPr marR="0" lvl="1"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2pPr>
            <a:lvl3pPr marR="0" lvl="2" algn="ctr">
              <a:lnSpc>
                <a:spcPct val="100000"/>
              </a:lnSpc>
              <a:spcBef>
                <a:spcPts val="360"/>
              </a:spcBef>
              <a:spcAft>
                <a:spcPts val="0"/>
              </a:spcAft>
              <a:buClr>
                <a:srgbClr val="888888"/>
              </a:buClr>
              <a:buSzPts val="1800"/>
              <a:buFont typeface="Arial"/>
              <a:buNone/>
              <a:defRPr sz="1800" b="1" i="0" u="none" strike="noStrike" cap="none">
                <a:solidFill>
                  <a:srgbClr val="888888"/>
                </a:solidFill>
                <a:latin typeface="Times New Roman"/>
                <a:ea typeface="Times New Roman"/>
                <a:cs typeface="Times New Roman"/>
                <a:sym typeface="Times New Roman"/>
              </a:defRPr>
            </a:lvl3pPr>
            <a:lvl4pPr marR="0" lvl="3"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4pPr>
            <a:lvl5pPr marR="0" lvl="4"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7"/>
        <p:cNvGrpSpPr/>
        <p:nvPr/>
      </p:nvGrpSpPr>
      <p:grpSpPr>
        <a:xfrm>
          <a:off x="0" y="0"/>
          <a:ext cx="0" cy="0"/>
          <a:chOff x="0" y="0"/>
          <a:chExt cx="0" cy="0"/>
        </a:xfrm>
      </p:grpSpPr>
      <p:sp>
        <p:nvSpPr>
          <p:cNvPr id="158" name="Google Shape;158;p37"/>
          <p:cNvSpPr txBox="1">
            <a:spLocks noGrp="1"/>
          </p:cNvSpPr>
          <p:nvPr>
            <p:ph type="title"/>
          </p:nvPr>
        </p:nvSpPr>
        <p:spPr>
          <a:xfrm>
            <a:off x="722313" y="3048745"/>
            <a:ext cx="7772400" cy="1021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7F7F7F"/>
              </a:buClr>
              <a:buSzPts val="2800"/>
              <a:buFont typeface="Times New Roman"/>
              <a:buNone/>
              <a:defRPr sz="28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59" name="Google Shape;159;p37"/>
          <p:cNvSpPr txBox="1">
            <a:spLocks noGrp="1"/>
          </p:cNvSpPr>
          <p:nvPr>
            <p:ph type="body" idx="1"/>
          </p:nvPr>
        </p:nvSpPr>
        <p:spPr>
          <a:xfrm>
            <a:off x="722313" y="1923604"/>
            <a:ext cx="7772400" cy="11250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888888"/>
              </a:buClr>
              <a:buSzPts val="2000"/>
              <a:buFont typeface="Times New Roman"/>
              <a:buNone/>
              <a:defRPr sz="2000" b="1" i="0" u="none" strike="noStrike" cap="none">
                <a:solidFill>
                  <a:srgbClr val="888888"/>
                </a:solidFill>
                <a:latin typeface="Times New Roman"/>
                <a:ea typeface="Times New Roman"/>
                <a:cs typeface="Times New Roman"/>
                <a:sym typeface="Times New Roman"/>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2pPr>
            <a:lvl3pPr marL="1371600" marR="0" lvl="2" indent="-228600" algn="l">
              <a:lnSpc>
                <a:spcPct val="100000"/>
              </a:lnSpc>
              <a:spcBef>
                <a:spcPts val="320"/>
              </a:spcBef>
              <a:spcAft>
                <a:spcPts val="0"/>
              </a:spcAft>
              <a:buClr>
                <a:srgbClr val="888888"/>
              </a:buClr>
              <a:buSzPts val="1600"/>
              <a:buFont typeface="Arial"/>
              <a:buNone/>
              <a:defRPr sz="1600" b="1" i="0" u="none" strike="noStrike" cap="none">
                <a:solidFill>
                  <a:srgbClr val="888888"/>
                </a:solidFill>
                <a:latin typeface="Times New Roman"/>
                <a:ea typeface="Times New Roman"/>
                <a:cs typeface="Times New Roman"/>
                <a:sym typeface="Times New Roman"/>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9pPr>
          </a:lstStyle>
          <a:p>
            <a:endParaRPr/>
          </a:p>
        </p:txBody>
      </p:sp>
      <p:sp>
        <p:nvSpPr>
          <p:cNvPr id="160" name="Google Shape;160;p37"/>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61" name="Google Shape;161;p37"/>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62"/>
        <p:cNvGrpSpPr/>
        <p:nvPr/>
      </p:nvGrpSpPr>
      <p:grpSpPr>
        <a:xfrm>
          <a:off x="0" y="0"/>
          <a:ext cx="0" cy="0"/>
          <a:chOff x="0" y="0"/>
          <a:chExt cx="0" cy="0"/>
        </a:xfrm>
      </p:grpSpPr>
      <p:sp>
        <p:nvSpPr>
          <p:cNvPr id="163" name="Google Shape;163;p38"/>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64" name="Google Shape;164;p38"/>
          <p:cNvSpPr txBox="1">
            <a:spLocks noGrp="1"/>
          </p:cNvSpPr>
          <p:nvPr>
            <p:ph type="body" idx="1"/>
          </p:nvPr>
        </p:nvSpPr>
        <p:spPr>
          <a:xfrm>
            <a:off x="457200" y="1200152"/>
            <a:ext cx="4038600" cy="31224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65" name="Google Shape;165;p38"/>
          <p:cNvSpPr txBox="1">
            <a:spLocks noGrp="1"/>
          </p:cNvSpPr>
          <p:nvPr>
            <p:ph type="body" idx="2"/>
          </p:nvPr>
        </p:nvSpPr>
        <p:spPr>
          <a:xfrm>
            <a:off x="4648200" y="1200152"/>
            <a:ext cx="4038600" cy="31224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66" name="Google Shape;166;p38"/>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67" name="Google Shape;167;p38"/>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168"/>
        <p:cNvGrpSpPr/>
        <p:nvPr/>
      </p:nvGrpSpPr>
      <p:grpSpPr>
        <a:xfrm>
          <a:off x="0" y="0"/>
          <a:ext cx="0" cy="0"/>
          <a:chOff x="0" y="0"/>
          <a:chExt cx="0" cy="0"/>
        </a:xfrm>
      </p:grpSpPr>
      <p:sp>
        <p:nvSpPr>
          <p:cNvPr id="169" name="Google Shape;169;p39"/>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70" name="Google Shape;170;p39"/>
          <p:cNvSpPr txBox="1">
            <a:spLocks noGrp="1"/>
          </p:cNvSpPr>
          <p:nvPr>
            <p:ph type="body" idx="1"/>
          </p:nvPr>
        </p:nvSpPr>
        <p:spPr>
          <a:xfrm>
            <a:off x="457200" y="1200151"/>
            <a:ext cx="4038600" cy="30480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71" name="Google Shape;171;p39"/>
          <p:cNvSpPr txBox="1">
            <a:spLocks noGrp="1"/>
          </p:cNvSpPr>
          <p:nvPr>
            <p:ph type="body" idx="2"/>
          </p:nvPr>
        </p:nvSpPr>
        <p:spPr>
          <a:xfrm>
            <a:off x="4648200" y="1200152"/>
            <a:ext cx="4038600" cy="3048000"/>
          </a:xfrm>
          <a:prstGeom prst="rect">
            <a:avLst/>
          </a:prstGeom>
          <a:noFill/>
          <a:ln w="9525" cap="flat" cmpd="sng">
            <a:solidFill>
              <a:srgbClr val="7F7F7F"/>
            </a:solidFill>
            <a:prstDash val="solid"/>
            <a:round/>
            <a:headEnd type="none" w="sm" len="sm"/>
            <a:tailEnd type="none" w="sm" len="sm"/>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72" name="Google Shape;172;p39"/>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73" name="Google Shape;173;p39"/>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16"/>
          <p:cNvSpPr txBox="1">
            <a:spLocks noGrp="1"/>
          </p:cNvSpPr>
          <p:nvPr>
            <p:ph type="title"/>
          </p:nvPr>
        </p:nvSpPr>
        <p:spPr>
          <a:xfrm>
            <a:off x="722313" y="3048745"/>
            <a:ext cx="7772400" cy="1021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7F7F7F"/>
              </a:buClr>
              <a:buSzPts val="2800"/>
              <a:buFont typeface="Times New Roman"/>
              <a:buNone/>
              <a:defRPr sz="28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1" name="Google Shape;21;p16"/>
          <p:cNvSpPr txBox="1">
            <a:spLocks noGrp="1"/>
          </p:cNvSpPr>
          <p:nvPr>
            <p:ph type="body" idx="1"/>
          </p:nvPr>
        </p:nvSpPr>
        <p:spPr>
          <a:xfrm>
            <a:off x="722313" y="1923604"/>
            <a:ext cx="7772400" cy="11250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888888"/>
              </a:buClr>
              <a:buSzPts val="2000"/>
              <a:buFont typeface="Times New Roman"/>
              <a:buNone/>
              <a:defRPr sz="2000" b="1" i="0" u="none" strike="noStrike" cap="none">
                <a:solidFill>
                  <a:srgbClr val="888888"/>
                </a:solidFill>
                <a:latin typeface="Times New Roman"/>
                <a:ea typeface="Times New Roman"/>
                <a:cs typeface="Times New Roman"/>
                <a:sym typeface="Times New Roman"/>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Times New Roman"/>
                <a:ea typeface="Times New Roman"/>
                <a:cs typeface="Times New Roman"/>
                <a:sym typeface="Times New Roman"/>
              </a:defRPr>
            </a:lvl2pPr>
            <a:lvl3pPr marL="1371600" marR="0" lvl="2" indent="-228600" algn="l">
              <a:lnSpc>
                <a:spcPct val="100000"/>
              </a:lnSpc>
              <a:spcBef>
                <a:spcPts val="320"/>
              </a:spcBef>
              <a:spcAft>
                <a:spcPts val="0"/>
              </a:spcAft>
              <a:buClr>
                <a:srgbClr val="888888"/>
              </a:buClr>
              <a:buSzPts val="1600"/>
              <a:buFont typeface="Arial"/>
              <a:buNone/>
              <a:defRPr sz="1600" b="1" i="0" u="none" strike="noStrike" cap="none">
                <a:solidFill>
                  <a:srgbClr val="888888"/>
                </a:solidFill>
                <a:latin typeface="Times New Roman"/>
                <a:ea typeface="Times New Roman"/>
                <a:cs typeface="Times New Roman"/>
                <a:sym typeface="Times New Roman"/>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Times New Roman"/>
                <a:ea typeface="Times New Roman"/>
                <a:cs typeface="Times New Roman"/>
                <a:sym typeface="Times New Roman"/>
              </a:defRPr>
            </a:lvl9pPr>
          </a:lstStyle>
          <a:p>
            <a:endParaRPr/>
          </a:p>
        </p:txBody>
      </p:sp>
      <p:sp>
        <p:nvSpPr>
          <p:cNvPr id="22" name="Google Shape;22;p16"/>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3" name="Google Shape;23;p16"/>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74"/>
        <p:cNvGrpSpPr/>
        <p:nvPr/>
      </p:nvGrpSpPr>
      <p:grpSpPr>
        <a:xfrm>
          <a:off x="0" y="0"/>
          <a:ext cx="0" cy="0"/>
          <a:chOff x="0" y="0"/>
          <a:chExt cx="0" cy="0"/>
        </a:xfrm>
      </p:grpSpPr>
      <p:sp>
        <p:nvSpPr>
          <p:cNvPr id="175" name="Google Shape;175;p40"/>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76" name="Google Shape;176;p40"/>
          <p:cNvSpPr txBox="1">
            <a:spLocks noGrp="1"/>
          </p:cNvSpPr>
          <p:nvPr>
            <p:ph type="body" idx="1"/>
          </p:nvPr>
        </p:nvSpPr>
        <p:spPr>
          <a:xfrm>
            <a:off x="457200" y="1151335"/>
            <a:ext cx="4040100" cy="4797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177" name="Google Shape;177;p40"/>
          <p:cNvSpPr txBox="1">
            <a:spLocks noGrp="1"/>
          </p:cNvSpPr>
          <p:nvPr>
            <p:ph type="body" idx="2"/>
          </p:nvPr>
        </p:nvSpPr>
        <p:spPr>
          <a:xfrm>
            <a:off x="457200" y="1631158"/>
            <a:ext cx="4040100" cy="26916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0C0C0C"/>
              </a:buClr>
              <a:buSzPts val="2000"/>
              <a:buFont typeface="Times New Roman"/>
              <a:buNone/>
              <a:defRPr sz="2000" b="1" i="0" u="none" strike="noStrike" cap="none">
                <a:solidFill>
                  <a:srgbClr val="0C0C0C"/>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178" name="Google Shape;178;p40"/>
          <p:cNvSpPr txBox="1">
            <a:spLocks noGrp="1"/>
          </p:cNvSpPr>
          <p:nvPr>
            <p:ph type="body" idx="3"/>
          </p:nvPr>
        </p:nvSpPr>
        <p:spPr>
          <a:xfrm>
            <a:off x="4645028" y="1151335"/>
            <a:ext cx="4041900" cy="4797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179" name="Google Shape;179;p40"/>
          <p:cNvSpPr txBox="1">
            <a:spLocks noGrp="1"/>
          </p:cNvSpPr>
          <p:nvPr>
            <p:ph type="body" idx="4"/>
          </p:nvPr>
        </p:nvSpPr>
        <p:spPr>
          <a:xfrm>
            <a:off x="4645028" y="1631158"/>
            <a:ext cx="4041900" cy="26916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180" name="Google Shape;180;p40"/>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81" name="Google Shape;181;p40"/>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2"/>
        <p:cNvGrpSpPr/>
        <p:nvPr/>
      </p:nvGrpSpPr>
      <p:grpSpPr>
        <a:xfrm>
          <a:off x="0" y="0"/>
          <a:ext cx="0" cy="0"/>
          <a:chOff x="0" y="0"/>
          <a:chExt cx="0" cy="0"/>
        </a:xfrm>
      </p:grpSpPr>
      <p:sp>
        <p:nvSpPr>
          <p:cNvPr id="183" name="Google Shape;183;p41"/>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84" name="Google Shape;184;p41"/>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85" name="Google Shape;185;p41"/>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86"/>
        <p:cNvGrpSpPr/>
        <p:nvPr/>
      </p:nvGrpSpPr>
      <p:grpSpPr>
        <a:xfrm>
          <a:off x="0" y="0"/>
          <a:ext cx="0" cy="0"/>
          <a:chOff x="0" y="0"/>
          <a:chExt cx="0" cy="0"/>
        </a:xfrm>
      </p:grpSpPr>
      <p:sp>
        <p:nvSpPr>
          <p:cNvPr id="187" name="Google Shape;187;p42"/>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88" name="Google Shape;188;p42"/>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1_Content with Caption" type="objTx">
  <p:cSld name="OBJECT_WITH_CAPTION_TEXT">
    <p:spTree>
      <p:nvGrpSpPr>
        <p:cNvPr id="1" name="Shape 189"/>
        <p:cNvGrpSpPr/>
        <p:nvPr/>
      </p:nvGrpSpPr>
      <p:grpSpPr>
        <a:xfrm>
          <a:off x="0" y="0"/>
          <a:ext cx="0" cy="0"/>
          <a:chOff x="0" y="0"/>
          <a:chExt cx="0" cy="0"/>
        </a:xfrm>
      </p:grpSpPr>
      <p:sp>
        <p:nvSpPr>
          <p:cNvPr id="190" name="Google Shape;190;p43"/>
          <p:cNvSpPr txBox="1">
            <a:spLocks noGrp="1"/>
          </p:cNvSpPr>
          <p:nvPr>
            <p:ph type="title"/>
          </p:nvPr>
        </p:nvSpPr>
        <p:spPr>
          <a:xfrm>
            <a:off x="457203" y="390527"/>
            <a:ext cx="3008400" cy="685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91" name="Google Shape;191;p43"/>
          <p:cNvSpPr txBox="1">
            <a:spLocks noGrp="1"/>
          </p:cNvSpPr>
          <p:nvPr>
            <p:ph type="body" idx="1"/>
          </p:nvPr>
        </p:nvSpPr>
        <p:spPr>
          <a:xfrm>
            <a:off x="3670300" y="390525"/>
            <a:ext cx="4876800" cy="3848100"/>
          </a:xfrm>
          <a:prstGeom prst="rect">
            <a:avLst/>
          </a:prstGeom>
          <a:noFill/>
          <a:ln w="9525" cap="flat" cmpd="sng">
            <a:solidFill>
              <a:srgbClr val="7F7F7F"/>
            </a:solidFill>
            <a:prstDash val="solid"/>
            <a:round/>
            <a:headEnd type="none" w="sm" len="sm"/>
            <a:tailEnd type="none" w="sm" len="sm"/>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chemeClr val="dk1"/>
              </a:buClr>
              <a:buSzPts val="3200"/>
              <a:buFont typeface="Times New Roman"/>
              <a:buNone/>
              <a:defRPr sz="3200" b="1" i="0" u="none" strike="noStrike" cap="none">
                <a:solidFill>
                  <a:schemeClr val="dk1"/>
                </a:solidFill>
                <a:latin typeface="Times New Roman"/>
                <a:ea typeface="Times New Roman"/>
                <a:cs typeface="Times New Roman"/>
                <a:sym typeface="Times New Roman"/>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a:lnSpc>
                <a:spcPct val="100000"/>
              </a:lnSpc>
              <a:spcBef>
                <a:spcPts val="480"/>
              </a:spcBef>
              <a:spcAft>
                <a:spcPts val="0"/>
              </a:spcAft>
              <a:buClr>
                <a:schemeClr val="dk1"/>
              </a:buClr>
              <a:buSzPts val="2400"/>
              <a:buFont typeface="Arial"/>
              <a:buChar char="•"/>
              <a:defRPr sz="24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400"/>
              </a:spcBef>
              <a:spcAft>
                <a:spcPts val="0"/>
              </a:spcAft>
              <a:buClr>
                <a:schemeClr val="dk1"/>
              </a:buClr>
              <a:buSzPts val="2000"/>
              <a:buFont typeface="Arial"/>
              <a:buNone/>
              <a:defRPr sz="2000" b="0" i="0" u="none" strike="noStrike" cap="none">
                <a:solidFill>
                  <a:schemeClr val="dk1"/>
                </a:solidFill>
                <a:latin typeface="Times New Roman"/>
                <a:ea typeface="Times New Roman"/>
                <a:cs typeface="Times New Roman"/>
                <a:sym typeface="Times New Roman"/>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92" name="Google Shape;192;p43"/>
          <p:cNvSpPr txBox="1">
            <a:spLocks noGrp="1"/>
          </p:cNvSpPr>
          <p:nvPr>
            <p:ph type="body" idx="2"/>
          </p:nvPr>
        </p:nvSpPr>
        <p:spPr>
          <a:xfrm>
            <a:off x="457203" y="1076326"/>
            <a:ext cx="3008400" cy="31623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93" name="Google Shape;193;p43"/>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94" name="Google Shape;194;p43"/>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2_Content with Caption">
  <p:cSld name="2_Content with Caption">
    <p:spTree>
      <p:nvGrpSpPr>
        <p:cNvPr id="1" name="Shape 195"/>
        <p:cNvGrpSpPr/>
        <p:nvPr/>
      </p:nvGrpSpPr>
      <p:grpSpPr>
        <a:xfrm>
          <a:off x="0" y="0"/>
          <a:ext cx="0" cy="0"/>
          <a:chOff x="0" y="0"/>
          <a:chExt cx="0" cy="0"/>
        </a:xfrm>
      </p:grpSpPr>
      <p:sp>
        <p:nvSpPr>
          <p:cNvPr id="196" name="Google Shape;196;p44"/>
          <p:cNvSpPr txBox="1">
            <a:spLocks noGrp="1"/>
          </p:cNvSpPr>
          <p:nvPr>
            <p:ph type="title"/>
          </p:nvPr>
        </p:nvSpPr>
        <p:spPr>
          <a:xfrm>
            <a:off x="457203" y="390527"/>
            <a:ext cx="3008400" cy="685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97" name="Google Shape;197;p44"/>
          <p:cNvSpPr txBox="1">
            <a:spLocks noGrp="1"/>
          </p:cNvSpPr>
          <p:nvPr>
            <p:ph type="body" idx="1"/>
          </p:nvPr>
        </p:nvSpPr>
        <p:spPr>
          <a:xfrm>
            <a:off x="3695700" y="390525"/>
            <a:ext cx="4851300" cy="38481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chemeClr val="dk1"/>
              </a:buClr>
              <a:buSzPts val="3200"/>
              <a:buFont typeface="Times New Roman"/>
              <a:buNone/>
              <a:defRPr sz="3200" b="1" i="0" u="none" strike="noStrike" cap="none">
                <a:solidFill>
                  <a:schemeClr val="dk1"/>
                </a:solidFill>
                <a:latin typeface="Times New Roman"/>
                <a:ea typeface="Times New Roman"/>
                <a:cs typeface="Times New Roman"/>
                <a:sym typeface="Times New Roman"/>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a:lnSpc>
                <a:spcPct val="100000"/>
              </a:lnSpc>
              <a:spcBef>
                <a:spcPts val="480"/>
              </a:spcBef>
              <a:spcAft>
                <a:spcPts val="0"/>
              </a:spcAft>
              <a:buClr>
                <a:schemeClr val="dk1"/>
              </a:buClr>
              <a:buSzPts val="2400"/>
              <a:buFont typeface="Arial"/>
              <a:buChar char="•"/>
              <a:defRPr sz="2400" b="1" i="0" u="none" strike="noStrike" cap="none">
                <a:solidFill>
                  <a:schemeClr val="dk1"/>
                </a:solidFill>
                <a:latin typeface="Times New Roman"/>
                <a:ea typeface="Times New Roman"/>
                <a:cs typeface="Times New Roman"/>
                <a:sym typeface="Times New Roman"/>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98" name="Google Shape;198;p44"/>
          <p:cNvSpPr txBox="1">
            <a:spLocks noGrp="1"/>
          </p:cNvSpPr>
          <p:nvPr>
            <p:ph type="body" idx="2"/>
          </p:nvPr>
        </p:nvSpPr>
        <p:spPr>
          <a:xfrm>
            <a:off x="457203" y="1076326"/>
            <a:ext cx="3008400" cy="31623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199" name="Google Shape;199;p44"/>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00" name="Google Shape;200;p44"/>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01"/>
        <p:cNvGrpSpPr/>
        <p:nvPr/>
      </p:nvGrpSpPr>
      <p:grpSpPr>
        <a:xfrm>
          <a:off x="0" y="0"/>
          <a:ext cx="0" cy="0"/>
          <a:chOff x="0" y="0"/>
          <a:chExt cx="0" cy="0"/>
        </a:xfrm>
      </p:grpSpPr>
      <p:sp>
        <p:nvSpPr>
          <p:cNvPr id="202" name="Google Shape;202;p45"/>
          <p:cNvSpPr txBox="1">
            <a:spLocks noGrp="1"/>
          </p:cNvSpPr>
          <p:nvPr>
            <p:ph type="title"/>
          </p:nvPr>
        </p:nvSpPr>
        <p:spPr>
          <a:xfrm>
            <a:off x="613130" y="3490957"/>
            <a:ext cx="7868400" cy="4251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03" name="Google Shape;203;p45"/>
          <p:cNvSpPr>
            <a:spLocks noGrp="1"/>
          </p:cNvSpPr>
          <p:nvPr>
            <p:ph type="pic" idx="2"/>
          </p:nvPr>
        </p:nvSpPr>
        <p:spPr>
          <a:xfrm>
            <a:off x="613130" y="459581"/>
            <a:ext cx="7868400" cy="2967600"/>
          </a:xfrm>
          <a:prstGeom prst="rect">
            <a:avLst/>
          </a:prstGeom>
          <a:noFill/>
          <a:ln>
            <a:noFill/>
          </a:ln>
        </p:spPr>
      </p:sp>
      <p:sp>
        <p:nvSpPr>
          <p:cNvPr id="204" name="Google Shape;204;p45"/>
          <p:cNvSpPr txBox="1">
            <a:spLocks noGrp="1"/>
          </p:cNvSpPr>
          <p:nvPr>
            <p:ph type="body" idx="1"/>
          </p:nvPr>
        </p:nvSpPr>
        <p:spPr>
          <a:xfrm>
            <a:off x="613130" y="3916011"/>
            <a:ext cx="7868400" cy="3246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28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205" name="Google Shape;205;p45"/>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06" name="Google Shape;206;p45"/>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07"/>
        <p:cNvGrpSpPr/>
        <p:nvPr/>
      </p:nvGrpSpPr>
      <p:grpSpPr>
        <a:xfrm>
          <a:off x="0" y="0"/>
          <a:ext cx="0" cy="0"/>
          <a:chOff x="0" y="0"/>
          <a:chExt cx="0" cy="0"/>
        </a:xfrm>
      </p:grpSpPr>
      <p:sp>
        <p:nvSpPr>
          <p:cNvPr id="208" name="Google Shape;208;p46"/>
          <p:cNvSpPr txBox="1">
            <a:spLocks noGrp="1"/>
          </p:cNvSpPr>
          <p:nvPr>
            <p:ph type="title"/>
          </p:nvPr>
        </p:nvSpPr>
        <p:spPr>
          <a:xfrm rot="5400000">
            <a:off x="5819550" y="1263101"/>
            <a:ext cx="3677100" cy="20574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09" name="Google Shape;209;p46"/>
          <p:cNvSpPr txBox="1">
            <a:spLocks noGrp="1"/>
          </p:cNvSpPr>
          <p:nvPr>
            <p:ph type="body" idx="1"/>
          </p:nvPr>
        </p:nvSpPr>
        <p:spPr>
          <a:xfrm rot="5400000">
            <a:off x="1628550" y="-718099"/>
            <a:ext cx="3677100" cy="60198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210" name="Google Shape;210;p46"/>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11" name="Google Shape;211;p46"/>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4"/>
        <p:cNvGrpSpPr/>
        <p:nvPr/>
      </p:nvGrpSpPr>
      <p:grpSpPr>
        <a:xfrm>
          <a:off x="0" y="0"/>
          <a:ext cx="0" cy="0"/>
          <a:chOff x="0" y="0"/>
          <a:chExt cx="0" cy="0"/>
        </a:xfrm>
      </p:grpSpPr>
      <p:sp>
        <p:nvSpPr>
          <p:cNvPr id="25" name="Google Shape;25;p17"/>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26" name="Google Shape;26;p17"/>
          <p:cNvSpPr txBox="1">
            <a:spLocks noGrp="1"/>
          </p:cNvSpPr>
          <p:nvPr>
            <p:ph type="body" idx="1"/>
          </p:nvPr>
        </p:nvSpPr>
        <p:spPr>
          <a:xfrm>
            <a:off x="457200" y="1200152"/>
            <a:ext cx="4038600" cy="31224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7" name="Google Shape;27;p17"/>
          <p:cNvSpPr txBox="1">
            <a:spLocks noGrp="1"/>
          </p:cNvSpPr>
          <p:nvPr>
            <p:ph type="body" idx="2"/>
          </p:nvPr>
        </p:nvSpPr>
        <p:spPr>
          <a:xfrm>
            <a:off x="4648200" y="1200152"/>
            <a:ext cx="4038600" cy="31224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8" name="Google Shape;28;p17"/>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29" name="Google Shape;29;p17"/>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30"/>
        <p:cNvGrpSpPr/>
        <p:nvPr/>
      </p:nvGrpSpPr>
      <p:grpSpPr>
        <a:xfrm>
          <a:off x="0" y="0"/>
          <a:ext cx="0" cy="0"/>
          <a:chOff x="0" y="0"/>
          <a:chExt cx="0" cy="0"/>
        </a:xfrm>
      </p:grpSpPr>
      <p:sp>
        <p:nvSpPr>
          <p:cNvPr id="31" name="Google Shape;31;p18"/>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2" name="Google Shape;32;p18"/>
          <p:cNvSpPr txBox="1">
            <a:spLocks noGrp="1"/>
          </p:cNvSpPr>
          <p:nvPr>
            <p:ph type="body" idx="1"/>
          </p:nvPr>
        </p:nvSpPr>
        <p:spPr>
          <a:xfrm>
            <a:off x="457200" y="1200151"/>
            <a:ext cx="4038600" cy="30480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33" name="Google Shape;33;p18"/>
          <p:cNvSpPr txBox="1">
            <a:spLocks noGrp="1"/>
          </p:cNvSpPr>
          <p:nvPr>
            <p:ph type="body" idx="2"/>
          </p:nvPr>
        </p:nvSpPr>
        <p:spPr>
          <a:xfrm>
            <a:off x="4648200" y="1200152"/>
            <a:ext cx="4038600" cy="3048000"/>
          </a:xfrm>
          <a:prstGeom prst="rect">
            <a:avLst/>
          </a:prstGeom>
          <a:noFill/>
          <a:ln w="9525" cap="flat" cmpd="sng">
            <a:solidFill>
              <a:srgbClr val="7F7F7F"/>
            </a:solidFill>
            <a:prstDash val="solid"/>
            <a:round/>
            <a:headEnd type="none" w="sm" len="sm"/>
            <a:tailEnd type="none" w="sm" len="sm"/>
          </a:ln>
        </p:spPr>
        <p:txBody>
          <a:bodyPr spcFirstLastPara="1" wrap="square" lIns="91425" tIns="91425" rIns="91425" bIns="91425" anchor="t" anchorCtr="0">
            <a:noAutofit/>
          </a:bodyPr>
          <a:lstStyle>
            <a:lvl1pPr marL="457200" marR="0" lvl="0" indent="-228600" algn="l">
              <a:lnSpc>
                <a:spcPct val="100000"/>
              </a:lnSpc>
              <a:spcBef>
                <a:spcPts val="560"/>
              </a:spcBef>
              <a:spcAft>
                <a:spcPts val="0"/>
              </a:spcAft>
              <a:buClr>
                <a:schemeClr val="dk1"/>
              </a:buClr>
              <a:buSzPts val="2800"/>
              <a:buFont typeface="Times New Roman"/>
              <a:buNone/>
              <a:defRPr sz="2800" b="1" i="0" u="none" strike="noStrike" cap="none">
                <a:solidFill>
                  <a:schemeClr val="dk1"/>
                </a:solidFill>
                <a:latin typeface="Times New Roman"/>
                <a:ea typeface="Times New Roman"/>
                <a:cs typeface="Times New Roman"/>
                <a:sym typeface="Times New Roman"/>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a:lnSpc>
                <a:spcPct val="100000"/>
              </a:lnSpc>
              <a:spcBef>
                <a:spcPts val="400"/>
              </a:spcBef>
              <a:spcAft>
                <a:spcPts val="0"/>
              </a:spcAft>
              <a:buClr>
                <a:schemeClr val="dk1"/>
              </a:buClr>
              <a:buSzPts val="2000"/>
              <a:buFont typeface="Arial"/>
              <a:buChar char="•"/>
              <a:defRPr sz="20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34" name="Google Shape;34;p18"/>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35" name="Google Shape;35;p18"/>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9"/>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8" name="Google Shape;38;p19"/>
          <p:cNvSpPr txBox="1">
            <a:spLocks noGrp="1"/>
          </p:cNvSpPr>
          <p:nvPr>
            <p:ph type="body" idx="1"/>
          </p:nvPr>
        </p:nvSpPr>
        <p:spPr>
          <a:xfrm>
            <a:off x="457200" y="1151335"/>
            <a:ext cx="4040100" cy="4797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39" name="Google Shape;39;p19"/>
          <p:cNvSpPr txBox="1">
            <a:spLocks noGrp="1"/>
          </p:cNvSpPr>
          <p:nvPr>
            <p:ph type="body" idx="2"/>
          </p:nvPr>
        </p:nvSpPr>
        <p:spPr>
          <a:xfrm>
            <a:off x="457200" y="1631158"/>
            <a:ext cx="4040100" cy="26916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0C0C0C"/>
              </a:buClr>
              <a:buSzPts val="2000"/>
              <a:buFont typeface="Times New Roman"/>
              <a:buNone/>
              <a:defRPr sz="2000" b="1" i="0" u="none" strike="noStrike" cap="none">
                <a:solidFill>
                  <a:srgbClr val="0C0C0C"/>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40" name="Google Shape;40;p19"/>
          <p:cNvSpPr txBox="1">
            <a:spLocks noGrp="1"/>
          </p:cNvSpPr>
          <p:nvPr>
            <p:ph type="body" idx="3"/>
          </p:nvPr>
        </p:nvSpPr>
        <p:spPr>
          <a:xfrm>
            <a:off x="4645028" y="1151335"/>
            <a:ext cx="4041900" cy="4797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41" name="Google Shape;41;p19"/>
          <p:cNvSpPr txBox="1">
            <a:spLocks noGrp="1"/>
          </p:cNvSpPr>
          <p:nvPr>
            <p:ph type="body" idx="4"/>
          </p:nvPr>
        </p:nvSpPr>
        <p:spPr>
          <a:xfrm>
            <a:off x="4645028" y="1631158"/>
            <a:ext cx="4041900" cy="26916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42" name="Google Shape;42;p19"/>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43" name="Google Shape;43;p19"/>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p20"/>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46" name="Google Shape;46;p20"/>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47" name="Google Shape;47;p20"/>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21"/>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50" name="Google Shape;50;p21"/>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Content with Caption" type="objTx">
  <p:cSld name="OBJECT_WITH_CAPTION_TEXT">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457203" y="390527"/>
            <a:ext cx="3008400" cy="685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7F7F7F"/>
              </a:buClr>
              <a:buSzPts val="2000"/>
              <a:buFont typeface="Times New Roman"/>
              <a:buNone/>
              <a:defRPr sz="2000" b="1" i="0" u="none" strike="noStrike" cap="none">
                <a:solidFill>
                  <a:srgbClr val="7F7F7F"/>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3" name="Google Shape;53;p22"/>
          <p:cNvSpPr txBox="1">
            <a:spLocks noGrp="1"/>
          </p:cNvSpPr>
          <p:nvPr>
            <p:ph type="body" idx="1"/>
          </p:nvPr>
        </p:nvSpPr>
        <p:spPr>
          <a:xfrm>
            <a:off x="3670300" y="390525"/>
            <a:ext cx="4876800" cy="3848100"/>
          </a:xfrm>
          <a:prstGeom prst="rect">
            <a:avLst/>
          </a:prstGeom>
          <a:noFill/>
          <a:ln w="9525" cap="flat" cmpd="sng">
            <a:solidFill>
              <a:srgbClr val="7F7F7F"/>
            </a:solidFill>
            <a:prstDash val="solid"/>
            <a:round/>
            <a:headEnd type="none" w="sm" len="sm"/>
            <a:tailEnd type="none" w="sm" len="sm"/>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chemeClr val="dk1"/>
              </a:buClr>
              <a:buSzPts val="3200"/>
              <a:buFont typeface="Times New Roman"/>
              <a:buNone/>
              <a:defRPr sz="3200" b="1" i="0" u="none" strike="noStrike" cap="none">
                <a:solidFill>
                  <a:schemeClr val="dk1"/>
                </a:solidFill>
                <a:latin typeface="Times New Roman"/>
                <a:ea typeface="Times New Roman"/>
                <a:cs typeface="Times New Roman"/>
                <a:sym typeface="Times New Roman"/>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a:lnSpc>
                <a:spcPct val="100000"/>
              </a:lnSpc>
              <a:spcBef>
                <a:spcPts val="480"/>
              </a:spcBef>
              <a:spcAft>
                <a:spcPts val="0"/>
              </a:spcAft>
              <a:buClr>
                <a:schemeClr val="dk1"/>
              </a:buClr>
              <a:buSzPts val="2400"/>
              <a:buFont typeface="Arial"/>
              <a:buChar char="•"/>
              <a:defRPr sz="24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400"/>
              </a:spcBef>
              <a:spcAft>
                <a:spcPts val="0"/>
              </a:spcAft>
              <a:buClr>
                <a:schemeClr val="dk1"/>
              </a:buClr>
              <a:buSzPts val="2000"/>
              <a:buFont typeface="Arial"/>
              <a:buNone/>
              <a:defRPr sz="2000" b="0" i="0" u="none" strike="noStrike" cap="none">
                <a:solidFill>
                  <a:schemeClr val="dk1"/>
                </a:solidFill>
                <a:latin typeface="Times New Roman"/>
                <a:ea typeface="Times New Roman"/>
                <a:cs typeface="Times New Roman"/>
                <a:sym typeface="Times New Roman"/>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54" name="Google Shape;54;p22"/>
          <p:cNvSpPr txBox="1">
            <a:spLocks noGrp="1"/>
          </p:cNvSpPr>
          <p:nvPr>
            <p:ph type="body" idx="2"/>
          </p:nvPr>
        </p:nvSpPr>
        <p:spPr>
          <a:xfrm>
            <a:off x="457203" y="1076326"/>
            <a:ext cx="3008400" cy="31623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60"/>
              </a:spcBef>
              <a:spcAft>
                <a:spcPts val="0"/>
              </a:spcAft>
              <a:buClr>
                <a:schemeClr val="dk1"/>
              </a:buClr>
              <a:buSzPts val="1800"/>
              <a:buFont typeface="Times New Roman"/>
              <a:buNone/>
              <a:defRPr sz="1800" b="0" i="0" u="none" strike="noStrike" cap="none">
                <a:solidFill>
                  <a:schemeClr val="dk1"/>
                </a:solidFill>
                <a:latin typeface="Times New Roman"/>
                <a:ea typeface="Times New Roman"/>
                <a:cs typeface="Times New Roman"/>
                <a:sym typeface="Times New Roman"/>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a:lnSpc>
                <a:spcPct val="100000"/>
              </a:lnSpc>
              <a:spcBef>
                <a:spcPts val="200"/>
              </a:spcBef>
              <a:spcAft>
                <a:spcPts val="0"/>
              </a:spcAft>
              <a:buClr>
                <a:schemeClr val="dk1"/>
              </a:buClr>
              <a:buSzPts val="1000"/>
              <a:buFont typeface="Arial"/>
              <a:buNone/>
              <a:defRPr sz="1000" b="1" i="0" u="none" strike="noStrike" cap="none">
                <a:solidFill>
                  <a:schemeClr val="dk1"/>
                </a:solidFill>
                <a:latin typeface="Times New Roman"/>
                <a:ea typeface="Times New Roman"/>
                <a:cs typeface="Times New Roman"/>
                <a:sym typeface="Times New Roman"/>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55" name="Google Shape;55;p22"/>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2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56" name="Google Shape;56;p22"/>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SzPts val="1400"/>
              <a:buNone/>
              <a:defRPr sz="1000" b="1"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2pPr>
            <a:lvl3pPr marR="0" lvl="2"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3pPr>
            <a:lvl4pPr marR="0" lvl="3"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4pPr>
            <a:lvl5pPr marR="0" lvl="4"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5pPr>
            <a:lvl6pPr marR="0" lvl="5"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6pPr>
            <a:lvl7pPr marR="0" lvl="6"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7pPr>
            <a:lvl8pPr marR="0" lvl="7"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8pPr>
            <a:lvl9pPr marR="0" lvl="8" algn="l">
              <a:lnSpc>
                <a:spcPct val="100000"/>
              </a:lnSpc>
              <a:spcBef>
                <a:spcPts val="0"/>
              </a:spcBef>
              <a:spcAft>
                <a:spcPts val="0"/>
              </a:spcAft>
              <a:buSzPts val="1400"/>
              <a:buNone/>
              <a:defRPr sz="1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457200" y="1200151"/>
            <a:ext cx="8229600" cy="30585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rtl="0">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p8"/>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2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8"/>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9pPr>
          </a:lstStyle>
          <a:p>
            <a:endParaRPr/>
          </a:p>
        </p:txBody>
      </p:sp>
      <p:pic>
        <p:nvPicPr>
          <p:cNvPr id="10" name="Google Shape;10;p8"/>
          <p:cNvPicPr preferRelativeResize="0"/>
          <p:nvPr/>
        </p:nvPicPr>
        <p:blipFill rotWithShape="1">
          <a:blip r:embed="rId15">
            <a:alphaModFix/>
          </a:blip>
          <a:srcRect/>
          <a:stretch/>
        </p:blipFill>
        <p:spPr>
          <a:xfrm>
            <a:off x="6697543" y="4395647"/>
            <a:ext cx="1833460" cy="4009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74"/>
        <p:cNvGrpSpPr/>
        <p:nvPr/>
      </p:nvGrpSpPr>
      <p:grpSpPr>
        <a:xfrm>
          <a:off x="0" y="0"/>
          <a:ext cx="0" cy="0"/>
          <a:chOff x="0" y="0"/>
          <a:chExt cx="0" cy="0"/>
        </a:xfrm>
      </p:grpSpPr>
      <p:sp>
        <p:nvSpPr>
          <p:cNvPr id="75" name="Google Shape;75;p10"/>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6" name="Google Shape;76;p10"/>
          <p:cNvSpPr txBox="1">
            <a:spLocks noGrp="1"/>
          </p:cNvSpPr>
          <p:nvPr>
            <p:ph type="body" idx="1"/>
          </p:nvPr>
        </p:nvSpPr>
        <p:spPr>
          <a:xfrm>
            <a:off x="457200" y="1200151"/>
            <a:ext cx="8229600" cy="3058435"/>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rtl="0">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77" name="Google Shape;77;p10"/>
          <p:cNvSpPr txBox="1">
            <a:spLocks noGrp="1"/>
          </p:cNvSpPr>
          <p:nvPr>
            <p:ph type="dt" idx="10"/>
          </p:nvPr>
        </p:nvSpPr>
        <p:spPr>
          <a:xfrm>
            <a:off x="457201" y="4488401"/>
            <a:ext cx="1325804" cy="273844"/>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2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78" name="Google Shape;78;p10"/>
          <p:cNvSpPr txBox="1">
            <a:spLocks noGrp="1"/>
          </p:cNvSpPr>
          <p:nvPr>
            <p:ph type="ftr" idx="11"/>
          </p:nvPr>
        </p:nvSpPr>
        <p:spPr>
          <a:xfrm>
            <a:off x="1796998" y="4488401"/>
            <a:ext cx="4500942" cy="273844"/>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9pPr>
          </a:lstStyle>
          <a:p>
            <a:endParaRPr/>
          </a:p>
        </p:txBody>
      </p:sp>
      <p:pic>
        <p:nvPicPr>
          <p:cNvPr id="79" name="Google Shape;79;p10"/>
          <p:cNvPicPr preferRelativeResize="0"/>
          <p:nvPr/>
        </p:nvPicPr>
        <p:blipFill rotWithShape="1">
          <a:blip r:embed="rId15">
            <a:alphaModFix/>
          </a:blip>
          <a:srcRect/>
          <a:stretch/>
        </p:blipFill>
        <p:spPr>
          <a:xfrm>
            <a:off x="6697543" y="4395647"/>
            <a:ext cx="1833460" cy="4009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143"/>
        <p:cNvGrpSpPr/>
        <p:nvPr/>
      </p:nvGrpSpPr>
      <p:grpSpPr>
        <a:xfrm>
          <a:off x="0" y="0"/>
          <a:ext cx="0" cy="0"/>
          <a:chOff x="0" y="0"/>
          <a:chExt cx="0" cy="0"/>
        </a:xfrm>
      </p:grpSpPr>
      <p:sp>
        <p:nvSpPr>
          <p:cNvPr id="144" name="Google Shape;144;p13"/>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rgbClr val="7F7F7F"/>
              </a:buClr>
              <a:buSzPts val="3200"/>
              <a:buFont typeface="Times New Roman"/>
              <a:buNone/>
              <a:defRPr sz="3200" b="1" i="0" u="none" strike="noStrike" cap="none">
                <a:solidFill>
                  <a:srgbClr val="7F7F7F"/>
                </a:solidFill>
                <a:latin typeface="Times New Roman"/>
                <a:ea typeface="Times New Roman"/>
                <a:cs typeface="Times New Roman"/>
                <a:sym typeface="Times New Roman"/>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45" name="Google Shape;145;p13"/>
          <p:cNvSpPr txBox="1">
            <a:spLocks noGrp="1"/>
          </p:cNvSpPr>
          <p:nvPr>
            <p:ph type="body" idx="1"/>
          </p:nvPr>
        </p:nvSpPr>
        <p:spPr>
          <a:xfrm>
            <a:off x="457200" y="1200151"/>
            <a:ext cx="8229600" cy="30585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2000"/>
              <a:buFont typeface="Times New Roman"/>
              <a:buNone/>
              <a:defRPr sz="2000" b="1" i="0" u="none" strike="noStrike" cap="none">
                <a:solidFill>
                  <a:schemeClr val="dk1"/>
                </a:solidFill>
                <a:latin typeface="Times New Roman"/>
                <a:ea typeface="Times New Roman"/>
                <a:cs typeface="Times New Roman"/>
                <a:sym typeface="Times New Roman"/>
              </a:defRPr>
            </a:lvl1pPr>
            <a:lvl2pPr marL="914400" marR="0" lvl="1"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2pPr>
            <a:lvl3pPr marL="1371600" marR="0" lvl="2" indent="-342900" algn="l" rtl="0">
              <a:lnSpc>
                <a:spcPct val="100000"/>
              </a:lnSpc>
              <a:spcBef>
                <a:spcPts val="360"/>
              </a:spcBef>
              <a:spcAft>
                <a:spcPts val="0"/>
              </a:spcAft>
              <a:buClr>
                <a:schemeClr val="dk1"/>
              </a:buClr>
              <a:buSzPts val="1800"/>
              <a:buFont typeface="Arial"/>
              <a:buChar char="•"/>
              <a:defRPr sz="1800" b="1" i="0" u="none" strike="noStrike" cap="none">
                <a:solidFill>
                  <a:schemeClr val="dk1"/>
                </a:solidFill>
                <a:latin typeface="Times New Roman"/>
                <a:ea typeface="Times New Roman"/>
                <a:cs typeface="Times New Roman"/>
                <a:sym typeface="Times New Roman"/>
              </a:defRPr>
            </a:lvl3pPr>
            <a:lvl4pPr marL="1828800" marR="0" lvl="3"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46" name="Google Shape;146;p13"/>
          <p:cNvSpPr txBox="1">
            <a:spLocks noGrp="1"/>
          </p:cNvSpPr>
          <p:nvPr>
            <p:ph type="dt" idx="10"/>
          </p:nvPr>
        </p:nvSpPr>
        <p:spPr>
          <a:xfrm>
            <a:off x="457201" y="4488401"/>
            <a:ext cx="1325700" cy="2739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2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147" name="Google Shape;147;p13"/>
          <p:cNvSpPr txBox="1">
            <a:spLocks noGrp="1"/>
          </p:cNvSpPr>
          <p:nvPr>
            <p:ph type="ftr" idx="11"/>
          </p:nvPr>
        </p:nvSpPr>
        <p:spPr>
          <a:xfrm>
            <a:off x="1796998" y="4488401"/>
            <a:ext cx="4500900" cy="2739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1"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imes New Roman"/>
                <a:ea typeface="Times New Roman"/>
                <a:cs typeface="Times New Roman"/>
                <a:sym typeface="Times New Roman"/>
              </a:defRPr>
            </a:lvl9pPr>
          </a:lstStyle>
          <a:p>
            <a:endParaRPr/>
          </a:p>
        </p:txBody>
      </p:sp>
      <p:pic>
        <p:nvPicPr>
          <p:cNvPr id="148" name="Google Shape;148;p13"/>
          <p:cNvPicPr preferRelativeResize="0"/>
          <p:nvPr/>
        </p:nvPicPr>
        <p:blipFill rotWithShape="1">
          <a:blip r:embed="rId15">
            <a:alphaModFix/>
          </a:blip>
          <a:srcRect/>
          <a:stretch/>
        </p:blipFill>
        <p:spPr>
          <a:xfrm>
            <a:off x="6697543" y="4395647"/>
            <a:ext cx="1833460" cy="4009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SCnPiU69kgQ"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raduate.appstate.edu/sites/default/files/quick_review_thesis_dissertation.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guides.library.appstate.edu/openair/creative_commons_licenses" TargetMode="External"/><Relationship Id="rId4" Type="http://schemas.openxmlformats.org/officeDocument/2006/relationships/hyperlink" Target="https://graduate.appstate.edu/events/graduate-student-workshop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engage.appstate.edu/event/11396386" TargetMode="External"/><Relationship Id="rId5" Type="http://schemas.openxmlformats.org/officeDocument/2006/relationships/hyperlink" Target="https://graduate.appstate.edu/events" TargetMode="External"/><Relationship Id="rId4" Type="http://schemas.openxmlformats.org/officeDocument/2006/relationships/hyperlink" Target="https://engage.appstate.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hyperlink" Target="https://graduate.appstate.edu/students/professional-development/thesis-and-dissertation" TargetMode="External"/><Relationship Id="rId2" Type="http://schemas.openxmlformats.org/officeDocument/2006/relationships/notesSlide" Target="../notesSlides/notesSlide7.xml"/><Relationship Id="rId1" Type="http://schemas.openxmlformats.org/officeDocument/2006/relationships/slideLayout" Target="../slideLayouts/slideLayout25.xml"/><Relationship Id="rId4" Type="http://schemas.openxmlformats.org/officeDocument/2006/relationships/hyperlink" Target="https://docs.google.com/document/d/1rZSY-as89rAr4gMjLLwWwNuyP6_kzfoB/edit#heading=h.gjdgx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researchprotections.appstate.ed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researchprotections.appstate.edu/human-subjects-irb/student-corner" TargetMode="External"/><Relationship Id="rId4" Type="http://schemas.openxmlformats.org/officeDocument/2006/relationships/hyperlink" Target="https://researchprotections.appstate.edu/human-subjects-irb/irb-review-proces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library.appstate.edu/services-search/research-advisory-program-rap-sessions" TargetMode="External"/><Relationship Id="rId7" Type="http://schemas.openxmlformats.org/officeDocument/2006/relationships/hyperlink" Target="mailto:thesis@appstate.ed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ritingcenter.appstate.edu/" TargetMode="External"/><Relationship Id="rId5" Type="http://schemas.openxmlformats.org/officeDocument/2006/relationships/hyperlink" Target="https://osr.appstate.edu/" TargetMode="External"/><Relationship Id="rId4" Type="http://schemas.openxmlformats.org/officeDocument/2006/relationships/hyperlink" Target="https://graduate.appstate.edu/students/financial-support/gsga-awar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
          <p:cNvSpPr txBox="1">
            <a:spLocks noGrp="1"/>
          </p:cNvSpPr>
          <p:nvPr>
            <p:ph type="ctrTitle"/>
          </p:nvPr>
        </p:nvSpPr>
        <p:spPr>
          <a:xfrm>
            <a:off x="685800" y="1597820"/>
            <a:ext cx="7772400" cy="11025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262626"/>
              </a:buClr>
              <a:buSzPts val="3200"/>
              <a:buFont typeface="Times New Roman"/>
              <a:buNone/>
            </a:pPr>
            <a:r>
              <a:rPr lang="en-US"/>
              <a:t>THESIS &amp; DISSERTATION PROCESS OVERVIEW</a:t>
            </a:r>
            <a:endParaRPr/>
          </a:p>
        </p:txBody>
      </p:sp>
      <p:sp>
        <p:nvSpPr>
          <p:cNvPr id="217" name="Google Shape;217;p1"/>
          <p:cNvSpPr txBox="1">
            <a:spLocks noGrp="1"/>
          </p:cNvSpPr>
          <p:nvPr>
            <p:ph type="subTitle" idx="1"/>
          </p:nvPr>
        </p:nvSpPr>
        <p:spPr>
          <a:xfrm>
            <a:off x="1371600" y="2914650"/>
            <a:ext cx="6400800" cy="1314300"/>
          </a:xfrm>
          <a:prstGeom prst="rect">
            <a:avLst/>
          </a:prstGeom>
          <a:noFill/>
          <a:ln>
            <a:noFill/>
          </a:ln>
        </p:spPr>
        <p:txBody>
          <a:bodyPr spcFirstLastPara="1" wrap="square" lIns="91425" tIns="91425" rIns="91425" bIns="91425" anchor="t" anchorCtr="0">
            <a:noAutofit/>
          </a:bodyPr>
          <a:lstStyle/>
          <a:p>
            <a:pPr marL="457200" marR="0" lvl="0" indent="-228600" algn="ctr" rtl="0">
              <a:lnSpc>
                <a:spcPct val="100000"/>
              </a:lnSpc>
              <a:spcBef>
                <a:spcPts val="400"/>
              </a:spcBef>
              <a:spcAft>
                <a:spcPts val="0"/>
              </a:spcAft>
              <a:buClr>
                <a:srgbClr val="888888"/>
              </a:buClr>
              <a:buSzPts val="2000"/>
              <a:buFont typeface="Times New Roman"/>
              <a:buNone/>
            </a:pPr>
            <a:r>
              <a:rPr lang="en-US"/>
              <a:t>Fall 2025 | Cratis D. Williams School of Graduate Studies</a:t>
            </a:r>
            <a:endParaRPr/>
          </a:p>
        </p:txBody>
      </p:sp>
      <p:sp>
        <p:nvSpPr>
          <p:cNvPr id="218" name="Google Shape;218;p1"/>
          <p:cNvSpPr txBox="1"/>
          <p:nvPr/>
        </p:nvSpPr>
        <p:spPr>
          <a:xfrm>
            <a:off x="479834" y="4443280"/>
            <a:ext cx="5456943"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Times New Roman"/>
                <a:ea typeface="Times New Roman"/>
                <a:cs typeface="Times New Roman"/>
                <a:sym typeface="Times New Roman"/>
              </a:rPr>
              <a:t>Presented by Wesley Kapp, Publi</a:t>
            </a:r>
            <a:r>
              <a:rPr lang="en-US">
                <a:latin typeface="Times New Roman"/>
                <a:ea typeface="Times New Roman"/>
                <a:cs typeface="Times New Roman"/>
                <a:sym typeface="Times New Roman"/>
              </a:rPr>
              <a:t>cations</a:t>
            </a:r>
            <a:r>
              <a:rPr lang="en-US" sz="1400" b="0" i="0" u="none" strike="noStrike" cap="none">
                <a:solidFill>
                  <a:srgbClr val="000000"/>
                </a:solidFill>
                <a:latin typeface="Times New Roman"/>
                <a:ea typeface="Times New Roman"/>
                <a:cs typeface="Times New Roman"/>
                <a:sym typeface="Times New Roman"/>
              </a:rPr>
              <a:t> &amp; Special Projects Coordinator</a:t>
            </a:r>
            <a:endParaRPr/>
          </a:p>
        </p:txBody>
      </p:sp>
      <p:sp>
        <p:nvSpPr>
          <p:cNvPr id="219" name="Google Shape;219;p1"/>
          <p:cNvSpPr txBox="1"/>
          <p:nvPr/>
        </p:nvSpPr>
        <p:spPr>
          <a:xfrm>
            <a:off x="274650" y="298600"/>
            <a:ext cx="4814700" cy="1001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500" b="1">
                <a:solidFill>
                  <a:srgbClr val="FF0000"/>
                </a:solidFill>
                <a:latin typeface="Times New Roman"/>
                <a:ea typeface="Times New Roman"/>
                <a:cs typeface="Times New Roman"/>
                <a:sym typeface="Times New Roman"/>
              </a:rPr>
              <a:t>This presentation will be recorded.</a:t>
            </a:r>
            <a:endParaRPr sz="1500" b="1">
              <a:solidFill>
                <a:srgbClr val="FF0000"/>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g2fb98b9bfd2_0_5"/>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Formatting</a:t>
            </a:r>
            <a:endParaRPr/>
          </a:p>
        </p:txBody>
      </p:sp>
      <p:sp>
        <p:nvSpPr>
          <p:cNvPr id="282" name="Google Shape;282;g2fb98b9bfd2_0_5"/>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Use the formatting templates provided in the Thesis &amp; Dissertation Handbook</a:t>
            </a:r>
            <a:endParaRPr/>
          </a:p>
          <a:p>
            <a:pPr marL="914400" lvl="1" indent="-342900" algn="l" rtl="0">
              <a:spcBef>
                <a:spcPts val="0"/>
              </a:spcBef>
              <a:spcAft>
                <a:spcPts val="0"/>
              </a:spcAft>
              <a:buSzPts val="1800"/>
              <a:buChar char="○"/>
            </a:pPr>
            <a:r>
              <a:rPr lang="en-US"/>
              <a:t>Please do include the signature page (without signatures)</a:t>
            </a:r>
            <a:endParaRPr/>
          </a:p>
          <a:p>
            <a:pPr marL="914400" lvl="1" indent="-342900" algn="l" rtl="0">
              <a:spcBef>
                <a:spcPts val="0"/>
              </a:spcBef>
              <a:spcAft>
                <a:spcPts val="0"/>
              </a:spcAft>
              <a:buSzPts val="1800"/>
              <a:buChar char="○"/>
            </a:pPr>
            <a:r>
              <a:rPr lang="en-US"/>
              <a:t>List the month you graduate (August, December, or May), not the defense date</a:t>
            </a:r>
            <a:endParaRPr/>
          </a:p>
          <a:p>
            <a:pPr marL="914400" lvl="1" indent="-342900" algn="l" rtl="0">
              <a:spcBef>
                <a:spcPts val="0"/>
              </a:spcBef>
              <a:spcAft>
                <a:spcPts val="0"/>
              </a:spcAft>
              <a:buSzPts val="1800"/>
              <a:buChar char="○"/>
            </a:pPr>
            <a:r>
              <a:rPr lang="en-US"/>
              <a:t>Use Styles feature in Word to make formatting easier (see </a:t>
            </a:r>
            <a:r>
              <a:rPr lang="en-US" u="sng">
                <a:solidFill>
                  <a:schemeClr val="hlink"/>
                </a:solidFill>
                <a:hlinkClick r:id="rId3"/>
              </a:rPr>
              <a:t>How to use the updated templates video</a:t>
            </a:r>
            <a:r>
              <a:rPr lang="en-US"/>
              <a:t> [YouTube])</a:t>
            </a:r>
            <a:endParaRPr/>
          </a:p>
          <a:p>
            <a:pPr marL="914400" lvl="1" indent="-342900" algn="l" rtl="0">
              <a:spcBef>
                <a:spcPts val="0"/>
              </a:spcBef>
              <a:spcAft>
                <a:spcPts val="0"/>
              </a:spcAft>
              <a:buSzPts val="1800"/>
              <a:buChar char="○"/>
            </a:pPr>
            <a:r>
              <a:rPr lang="en-US"/>
              <a:t>add alt text for figures (provide alt text or re-type content instead of using screenshots)</a:t>
            </a:r>
            <a:endParaRPr/>
          </a:p>
          <a:p>
            <a:pPr marL="914400" lvl="1" indent="-342900" algn="l" rtl="0">
              <a:spcBef>
                <a:spcPts val="0"/>
              </a:spcBef>
              <a:spcAft>
                <a:spcPts val="0"/>
              </a:spcAft>
              <a:buSzPts val="1800"/>
              <a:buChar char="○"/>
            </a:pPr>
            <a:r>
              <a:rPr lang="en-US"/>
              <a:t>obtain copyright permissions for figures adapted from other sources</a:t>
            </a:r>
            <a:endParaRPr/>
          </a:p>
          <a:p>
            <a:pPr marL="914400" lvl="1" indent="-342900" algn="l" rtl="0">
              <a:spcBef>
                <a:spcPts val="0"/>
              </a:spcBef>
              <a:spcAft>
                <a:spcPts val="0"/>
              </a:spcAft>
              <a:buSzPts val="1800"/>
              <a:buChar char="○"/>
            </a:pPr>
            <a:r>
              <a:rPr lang="en-US"/>
              <a:t>export using “Save as” to properly export heading styles, alt text, etc.</a:t>
            </a:r>
            <a:endParaRPr/>
          </a:p>
          <a:p>
            <a:pPr marL="0" lvl="0" indent="0" algn="l" rtl="0">
              <a:spcBef>
                <a:spcPts val="400"/>
              </a:spcBef>
              <a:spcAft>
                <a:spcPts val="0"/>
              </a:spcAft>
              <a:buNone/>
            </a:pPr>
            <a:endParaRPr/>
          </a:p>
        </p:txBody>
      </p:sp>
      <p:sp>
        <p:nvSpPr>
          <p:cNvPr id="283" name="Google Shape;283;g2fb98b9bfd2_0_5"/>
          <p:cNvSpPr txBox="1">
            <a:spLocks noGrp="1"/>
          </p:cNvSpPr>
          <p:nvPr>
            <p:ph type="ftr" idx="11"/>
          </p:nvPr>
        </p:nvSpPr>
        <p:spPr>
          <a:xfrm>
            <a:off x="766598" y="4771776"/>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g385130df4a2_0_0"/>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Finalizing</a:t>
            </a:r>
            <a:endParaRPr/>
          </a:p>
        </p:txBody>
      </p:sp>
      <p:sp>
        <p:nvSpPr>
          <p:cNvPr id="289" name="Google Shape;289;g385130df4a2_0_0"/>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Match your citations against your reference/bibliography—you shouldn’t have any sources listed in your reference list that aren’t cited in your paper and vice versa</a:t>
            </a:r>
            <a:endParaRPr/>
          </a:p>
          <a:p>
            <a:pPr marL="457200" lvl="0" indent="-355600" algn="l" rtl="0">
              <a:spcBef>
                <a:spcPts val="0"/>
              </a:spcBef>
              <a:spcAft>
                <a:spcPts val="0"/>
              </a:spcAft>
              <a:buSzPts val="2000"/>
              <a:buChar char="●"/>
            </a:pPr>
            <a:r>
              <a:rPr lang="en-US"/>
              <a:t>Check that headers are nested properly</a:t>
            </a:r>
            <a:endParaRPr/>
          </a:p>
          <a:p>
            <a:pPr marL="457200" lvl="0" indent="-355600" algn="l" rtl="0">
              <a:spcBef>
                <a:spcPts val="0"/>
              </a:spcBef>
              <a:spcAft>
                <a:spcPts val="0"/>
              </a:spcAft>
              <a:buSzPts val="2000"/>
              <a:buChar char="●"/>
            </a:pPr>
            <a:r>
              <a:rPr lang="en-US"/>
              <a:t>Check your pagination against the template (pay close attention to the front matter)</a:t>
            </a:r>
            <a:endParaRPr/>
          </a:p>
          <a:p>
            <a:pPr marL="457200" lvl="0" indent="-355600" algn="l" rtl="0">
              <a:spcBef>
                <a:spcPts val="0"/>
              </a:spcBef>
              <a:spcAft>
                <a:spcPts val="0"/>
              </a:spcAft>
              <a:buSzPts val="2000"/>
              <a:buChar char="●"/>
            </a:pPr>
            <a:r>
              <a:rPr lang="en-US"/>
              <a:t>Check for consistent labels for figures and tables</a:t>
            </a:r>
            <a:endParaRPr/>
          </a:p>
          <a:p>
            <a:pPr marL="457200" lvl="0" indent="-355600" algn="l" rtl="0">
              <a:spcBef>
                <a:spcPts val="0"/>
              </a:spcBef>
              <a:spcAft>
                <a:spcPts val="0"/>
              </a:spcAft>
              <a:buSzPts val="2000"/>
              <a:buChar char="●"/>
            </a:pPr>
            <a:r>
              <a:rPr lang="en-US"/>
              <a:t>Follow all of your style guide/journal guidelines</a:t>
            </a:r>
            <a:endParaRPr/>
          </a:p>
          <a:p>
            <a:pPr marL="457200" lvl="0" indent="-355600" algn="l" rtl="0">
              <a:spcBef>
                <a:spcPts val="0"/>
              </a:spcBef>
              <a:spcAft>
                <a:spcPts val="0"/>
              </a:spcAft>
              <a:buSzPts val="2000"/>
              <a:buChar char="●"/>
            </a:pPr>
            <a:r>
              <a:rPr lang="en-US"/>
              <a:t>Ensure all copyright attributions are included and permissions records are maintained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2fb98b9bfd2_0_10"/>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Finalizing continued</a:t>
            </a:r>
            <a:endParaRPr dirty="0"/>
          </a:p>
        </p:txBody>
      </p:sp>
      <p:sp>
        <p:nvSpPr>
          <p:cNvPr id="295" name="Google Shape;295;g2fb98b9bfd2_0_10"/>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Check the </a:t>
            </a:r>
            <a:r>
              <a:rPr lang="en-US" u="sng">
                <a:solidFill>
                  <a:schemeClr val="hlink"/>
                </a:solidFill>
                <a:hlinkClick r:id="rId3"/>
              </a:rPr>
              <a:t>Tips for a Quick Review</a:t>
            </a:r>
            <a:r>
              <a:rPr lang="en-US"/>
              <a:t> sheet for more</a:t>
            </a:r>
            <a:endParaRPr/>
          </a:p>
          <a:p>
            <a:pPr marL="457200" lvl="0" indent="-355600" algn="l" rtl="0">
              <a:spcBef>
                <a:spcPts val="0"/>
              </a:spcBef>
              <a:spcAft>
                <a:spcPts val="0"/>
              </a:spcAft>
              <a:buSzPts val="2000"/>
              <a:buChar char="●"/>
            </a:pPr>
            <a:r>
              <a:rPr lang="en-US"/>
              <a:t>Attend the Formatting Workshop or watch the most recent recording posted on the </a:t>
            </a:r>
            <a:r>
              <a:rPr lang="en-US" u="sng">
                <a:solidFill>
                  <a:schemeClr val="hlink"/>
                </a:solidFill>
                <a:hlinkClick r:id="rId4"/>
              </a:rPr>
              <a:t>Grad School Workshops webpage</a:t>
            </a:r>
            <a:endParaRPr/>
          </a:p>
          <a:p>
            <a:pPr marL="457200" lvl="0" indent="-355600" algn="l" rtl="0">
              <a:spcBef>
                <a:spcPts val="0"/>
              </a:spcBef>
              <a:spcAft>
                <a:spcPts val="0"/>
              </a:spcAft>
              <a:buSzPts val="2000"/>
              <a:buChar char="●"/>
            </a:pPr>
            <a:r>
              <a:rPr lang="en-US"/>
              <a:t>Check out the library’s </a:t>
            </a:r>
            <a:r>
              <a:rPr lang="en-US" u="sng">
                <a:solidFill>
                  <a:schemeClr val="hlink"/>
                </a:solidFill>
                <a:hlinkClick r:id="rId5"/>
              </a:rPr>
              <a:t>information on Creative Common Licenses </a:t>
            </a:r>
            <a:r>
              <a:rPr lang="en-US"/>
              <a:t>and consider the best option for you. While your manuscript will be available on Open AIR, you have the option to select full copyright or a Creative Commons License.</a:t>
            </a:r>
            <a:endParaRPr/>
          </a:p>
        </p:txBody>
      </p:sp>
      <p:sp>
        <p:nvSpPr>
          <p:cNvPr id="296" name="Google Shape;296;g2fb98b9bfd2_0_10"/>
          <p:cNvSpPr txBox="1">
            <a:spLocks noGrp="1"/>
          </p:cNvSpPr>
          <p:nvPr>
            <p:ph type="ftr" idx="11"/>
          </p:nvPr>
        </p:nvSpPr>
        <p:spPr>
          <a:xfrm>
            <a:off x="766598" y="4771776"/>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g2fb98b9bfd2_0_0"/>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Final Timeline</a:t>
            </a:r>
            <a:endParaRPr/>
          </a:p>
        </p:txBody>
      </p:sp>
      <p:sp>
        <p:nvSpPr>
          <p:cNvPr id="302" name="Google Shape;302;g2fb98b9bfd2_0_0"/>
          <p:cNvSpPr txBox="1">
            <a:spLocks noGrp="1"/>
          </p:cNvSpPr>
          <p:nvPr>
            <p:ph type="body" idx="1"/>
          </p:nvPr>
        </p:nvSpPr>
        <p:spPr>
          <a:xfrm>
            <a:off x="274775" y="985475"/>
            <a:ext cx="8621100" cy="3058500"/>
          </a:xfrm>
          <a:prstGeom prst="rect">
            <a:avLst/>
          </a:prstGeom>
        </p:spPr>
        <p:txBody>
          <a:bodyPr spcFirstLastPara="1" wrap="square" lIns="91425" tIns="91425" rIns="91425" bIns="91425" anchor="t" anchorCtr="0">
            <a:noAutofit/>
          </a:bodyPr>
          <a:lstStyle/>
          <a:p>
            <a:pPr marL="457200" lvl="0" indent="-349250" algn="l" rtl="0">
              <a:spcBef>
                <a:spcPts val="400"/>
              </a:spcBef>
              <a:spcAft>
                <a:spcPts val="0"/>
              </a:spcAft>
              <a:buSzPts val="1900"/>
              <a:buAutoNum type="arabicPeriod"/>
            </a:pPr>
            <a:r>
              <a:rPr lang="en-US" sz="1900"/>
              <a:t>Submit a copy of your manuscript to the committee at least 8 weeks before Commencement (roughly)</a:t>
            </a:r>
            <a:endParaRPr sz="1900"/>
          </a:p>
          <a:p>
            <a:pPr marL="457200" lvl="0" indent="-349250" algn="l" rtl="0">
              <a:spcBef>
                <a:spcPts val="0"/>
              </a:spcBef>
              <a:spcAft>
                <a:spcPts val="0"/>
              </a:spcAft>
              <a:buSzPts val="1900"/>
              <a:buAutoNum type="arabicPeriod"/>
            </a:pPr>
            <a:r>
              <a:rPr lang="en-US" sz="1900"/>
              <a:t>Hold your defense at least 6 weeks before Commencement (</a:t>
            </a:r>
            <a:r>
              <a:rPr lang="en-US" sz="1900">
                <a:solidFill>
                  <a:srgbClr val="FF0000"/>
                </a:solidFill>
              </a:rPr>
              <a:t>Fall – 11/7; Spring – 3/27; Summer – 6/19</a:t>
            </a:r>
            <a:r>
              <a:rPr lang="en-US" sz="1900"/>
              <a:t>)</a:t>
            </a:r>
            <a:endParaRPr sz="1900"/>
          </a:p>
          <a:p>
            <a:pPr marL="457200" lvl="0" indent="-349250" algn="l" rtl="0">
              <a:spcBef>
                <a:spcPts val="0"/>
              </a:spcBef>
              <a:spcAft>
                <a:spcPts val="0"/>
              </a:spcAft>
              <a:buSzPts val="1900"/>
              <a:buAutoNum type="arabicPeriod"/>
            </a:pPr>
            <a:r>
              <a:rPr lang="en-US" sz="1900"/>
              <a:t>Post-defense, make any final changes suggested by your committee. Obtain signatures on the Open AIR ETD Release Form and submit a copy of the signed form and your finalized manuscript to thesis@appstate.edu.</a:t>
            </a:r>
            <a:r>
              <a:rPr lang="en-US" sz="1900">
                <a:solidFill>
                  <a:srgbClr val="FF0000"/>
                </a:solidFill>
              </a:rPr>
              <a:t> Fall – 11/21; Spring – 4/10; Summer – 7/6</a:t>
            </a:r>
            <a:endParaRPr sz="1900">
              <a:solidFill>
                <a:srgbClr val="FF0000"/>
              </a:solidFill>
            </a:endParaRPr>
          </a:p>
          <a:p>
            <a:pPr marL="457200" lvl="0" indent="-349250" algn="l" rtl="0">
              <a:spcBef>
                <a:spcPts val="0"/>
              </a:spcBef>
              <a:spcAft>
                <a:spcPts val="0"/>
              </a:spcAft>
              <a:buSzPts val="1900"/>
              <a:buAutoNum type="arabicPeriod"/>
            </a:pPr>
            <a:r>
              <a:rPr lang="en-US" sz="1900"/>
              <a:t>Complete any recommended edits by The Graduate School and submit your final document by the deadline*: </a:t>
            </a:r>
            <a:r>
              <a:rPr lang="en-US" sz="1900">
                <a:solidFill>
                  <a:srgbClr val="FF0000"/>
                </a:solidFill>
              </a:rPr>
              <a:t>Fall – 12/11;</a:t>
            </a:r>
            <a:r>
              <a:rPr lang="en-US" sz="1900"/>
              <a:t> </a:t>
            </a:r>
            <a:r>
              <a:rPr lang="en-US" sz="1900">
                <a:solidFill>
                  <a:srgbClr val="FF0000"/>
                </a:solidFill>
              </a:rPr>
              <a:t>Spring – 5/6; Summer – 7/31 </a:t>
            </a:r>
            <a:endParaRPr sz="1900"/>
          </a:p>
          <a:p>
            <a:pPr marL="457200" lvl="0" indent="-304800" algn="l" rtl="0">
              <a:spcBef>
                <a:spcPts val="0"/>
              </a:spcBef>
              <a:spcAft>
                <a:spcPts val="0"/>
              </a:spcAft>
              <a:buSzPts val="1200"/>
              <a:buChar char="●"/>
            </a:pPr>
            <a:r>
              <a:rPr lang="en-US" sz="1200"/>
              <a:t>try to turn in your manuscript early as you may be required to complete a second (or third) round of small edits</a:t>
            </a:r>
            <a:endParaRPr sz="1200"/>
          </a:p>
        </p:txBody>
      </p:sp>
      <p:sp>
        <p:nvSpPr>
          <p:cNvPr id="303" name="Google Shape;303;g2fb98b9bfd2_0_0"/>
          <p:cNvSpPr txBox="1">
            <a:spLocks noGrp="1"/>
          </p:cNvSpPr>
          <p:nvPr>
            <p:ph type="ftr" idx="11"/>
          </p:nvPr>
        </p:nvSpPr>
        <p:spPr>
          <a:xfrm>
            <a:off x="766598" y="4771776"/>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g2fe082b51f4_0_3"/>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Questions? Want more?</a:t>
            </a:r>
            <a:endParaRPr/>
          </a:p>
        </p:txBody>
      </p:sp>
      <p:sp>
        <p:nvSpPr>
          <p:cNvPr id="309" name="Google Shape;309;g2fe082b51f4_0_3"/>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Email </a:t>
            </a:r>
            <a:r>
              <a:rPr lang="en-US" u="sng">
                <a:solidFill>
                  <a:schemeClr val="hlink"/>
                </a:solidFill>
                <a:hlinkClick r:id="rId3"/>
              </a:rPr>
              <a:t>thesis@appstate.edu</a:t>
            </a:r>
            <a:r>
              <a:rPr lang="en-US"/>
              <a:t> with any follow up questions or to set up an appointment.</a:t>
            </a:r>
            <a:endParaRPr/>
          </a:p>
          <a:p>
            <a:pPr marL="457200" lvl="0" indent="-355600" algn="l" rtl="0">
              <a:spcBef>
                <a:spcPts val="0"/>
              </a:spcBef>
              <a:spcAft>
                <a:spcPts val="0"/>
              </a:spcAft>
              <a:buSzPts val="2000"/>
              <a:buChar char="●"/>
            </a:pPr>
            <a:r>
              <a:rPr lang="en-US"/>
              <a:t>Join the Grad Student Write In on Thursdays 9-11am in 204H Belk Library, next to the Writing Center. Register on </a:t>
            </a:r>
            <a:r>
              <a:rPr lang="en-US" u="sng">
                <a:solidFill>
                  <a:schemeClr val="hlink"/>
                </a:solidFill>
                <a:hlinkClick r:id="rId4"/>
              </a:rPr>
              <a:t>Engage</a:t>
            </a:r>
            <a:r>
              <a:rPr lang="en-US"/>
              <a:t> or drop in.</a:t>
            </a:r>
            <a:endParaRPr/>
          </a:p>
          <a:p>
            <a:pPr marL="457200" lvl="0" indent="-355600" algn="l" rtl="0">
              <a:spcBef>
                <a:spcPts val="0"/>
              </a:spcBef>
              <a:spcAft>
                <a:spcPts val="0"/>
              </a:spcAft>
              <a:buSzPts val="2000"/>
              <a:buChar char="●"/>
            </a:pPr>
            <a:r>
              <a:rPr lang="en-US"/>
              <a:t>Check the Graduate School </a:t>
            </a:r>
            <a:r>
              <a:rPr lang="en-US" u="sng">
                <a:solidFill>
                  <a:schemeClr val="hlink"/>
                </a:solidFill>
                <a:hlinkClick r:id="rId5"/>
              </a:rPr>
              <a:t>Events</a:t>
            </a:r>
            <a:r>
              <a:rPr lang="en-US"/>
              <a:t> page for more workshops and professional development opportunities.</a:t>
            </a:r>
            <a:endParaRPr/>
          </a:p>
          <a:p>
            <a:pPr marL="914400" lvl="1" indent="-342900" algn="l" rtl="0">
              <a:spcBef>
                <a:spcPts val="0"/>
              </a:spcBef>
              <a:spcAft>
                <a:spcPts val="0"/>
              </a:spcAft>
              <a:buSzPts val="1800"/>
              <a:buChar char="○"/>
            </a:pPr>
            <a:r>
              <a:rPr lang="en-US"/>
              <a:t>Attend the next Thesis/Dissertation Formatting Workshop – October 23, 6–7pm, Zoom. </a:t>
            </a:r>
            <a:r>
              <a:rPr lang="en-US" u="sng">
                <a:solidFill>
                  <a:schemeClr val="hlink"/>
                </a:solidFill>
                <a:hlinkClick r:id="rId6"/>
              </a:rPr>
              <a:t>Register on Engage</a:t>
            </a:r>
            <a:r>
              <a:rPr lang="en-US"/>
              <a:t>, or if you can’t make it, watch the recording of the September session posted on the Workshop page.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 name="Title 1">
            <a:extLst>
              <a:ext uri="{FF2B5EF4-FFF2-40B4-BE49-F238E27FC236}">
                <a16:creationId xmlns:a16="http://schemas.microsoft.com/office/drawing/2014/main" id="{3F715565-A35C-3C1F-1A89-E272050F5A74}"/>
              </a:ext>
            </a:extLst>
          </p:cNvPr>
          <p:cNvSpPr>
            <a:spLocks noGrp="1"/>
          </p:cNvSpPr>
          <p:nvPr>
            <p:ph type="title"/>
          </p:nvPr>
        </p:nvSpPr>
        <p:spPr>
          <a:xfrm>
            <a:off x="457200" y="-771674"/>
            <a:ext cx="8229600" cy="771674"/>
          </a:xfrm>
        </p:spPr>
        <p:txBody>
          <a:bodyPr spcFirstLastPara="1" wrap="square" lIns="91425" tIns="91425" rIns="91425" bIns="91425" anchor="b" anchorCtr="0">
            <a:noAutofit/>
          </a:bodyPr>
          <a:lstStyle/>
          <a:p>
            <a:r>
              <a:rPr lang="en-US" dirty="0"/>
              <a:t>Thesis and Dissertation Process Milestone Workflow</a:t>
            </a:r>
          </a:p>
        </p:txBody>
      </p:sp>
      <p:pic>
        <p:nvPicPr>
          <p:cNvPr id="225" name="Google Shape;225;p3" descr="Thesis and Dissertation Process, Milestone Workflow Chart. First block: Planning: develop a research idea; Identify Faculty for Chair; Learn about IRB or IACUC processes. Second block: Prospectus: Develop prospectus; establish committee; defend prospectus; submit committee membership to Grad School; admitted to Candidacy. Third block: Research: enroll in thesis or dissertation hours; gather &amp; analyze data; determine citation style; write manuscript; format to Grad School specifics. Fourth block: Review: defend the manuscript; make post-defense revisions; submit to Grad School; wait for Grad School review; make Grad School revisions. Fifth block: Graduation: submit final manuscript; complete indexing and release forms; get information on binding; participate in Commencement!"/>
          <p:cNvPicPr preferRelativeResize="0"/>
          <p:nvPr/>
        </p:nvPicPr>
        <p:blipFill rotWithShape="1">
          <a:blip r:embed="rId3">
            <a:alphaModFix/>
          </a:blip>
          <a:srcRect/>
          <a:stretch/>
        </p:blipFill>
        <p:spPr>
          <a:xfrm>
            <a:off x="354340" y="342900"/>
            <a:ext cx="5943600" cy="4457700"/>
          </a:xfrm>
          <a:prstGeom prst="rect">
            <a:avLst/>
          </a:prstGeom>
          <a:noFill/>
          <a:ln>
            <a:noFill/>
          </a:ln>
        </p:spPr>
      </p:pic>
      <p:sp>
        <p:nvSpPr>
          <p:cNvPr id="227" name="Google Shape;227;p3"/>
          <p:cNvSpPr txBox="1"/>
          <p:nvPr/>
        </p:nvSpPr>
        <p:spPr>
          <a:xfrm>
            <a:off x="6537275" y="342900"/>
            <a:ext cx="2248200" cy="2339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Please note that the Milestone Workflow may vary depending on whether you are doing a thesis or dissertation. </a:t>
            </a:r>
            <a:endParaRPr sz="2000">
              <a:solidFill>
                <a:schemeClr val="dk1"/>
              </a:solidFill>
              <a:latin typeface="Times New Roman"/>
              <a:ea typeface="Times New Roman"/>
              <a:cs typeface="Times New Roman"/>
              <a:sym typeface="Times New Roman"/>
            </a:endParaRPr>
          </a:p>
        </p:txBody>
      </p:sp>
      <p:sp>
        <p:nvSpPr>
          <p:cNvPr id="226" name="Google Shape;226;p3"/>
          <p:cNvSpPr txBox="1">
            <a:spLocks noGrp="1"/>
          </p:cNvSpPr>
          <p:nvPr>
            <p:ph type="ftr" idx="11"/>
          </p:nvPr>
        </p:nvSpPr>
        <p:spPr>
          <a:xfrm>
            <a:off x="723648" y="4684976"/>
            <a:ext cx="4500900" cy="273900"/>
          </a:xfrm>
          <a:prstGeom prst="rect">
            <a:avLst/>
          </a:prstGeom>
          <a:noFill/>
          <a:ln>
            <a:noFill/>
          </a:ln>
        </p:spPr>
        <p:txBody>
          <a:bodyPr spcFirstLastPara="1" wrap="square" lIns="91425" tIns="0" rIns="91425" bIns="0" anchor="b" anchorCtr="0">
            <a:noAutofit/>
          </a:bodyPr>
          <a:lstStyle/>
          <a:p>
            <a:pPr marL="0" marR="0" lvl="0" indent="0" algn="l" rtl="0">
              <a:lnSpc>
                <a:spcPct val="100000"/>
              </a:lnSpc>
              <a:spcBef>
                <a:spcPts val="0"/>
              </a:spcBef>
              <a:spcAft>
                <a:spcPts val="0"/>
              </a:spcAft>
              <a:buSzPts val="1400"/>
              <a:buNone/>
            </a:pPr>
            <a:r>
              <a:rPr lang="en-US"/>
              <a:t>Fall</a:t>
            </a:r>
            <a:r>
              <a:rPr lang="en-US" sz="1000" b="1" i="0" u="none" strike="noStrike" cap="none">
                <a:solidFill>
                  <a:srgbClr val="888888"/>
                </a:solidFill>
                <a:latin typeface="Arial"/>
                <a:ea typeface="Arial"/>
                <a:cs typeface="Arial"/>
                <a:sym typeface="Arial"/>
              </a:rPr>
              <a:t> 202</a:t>
            </a:r>
            <a:r>
              <a:rPr lang="en-US"/>
              <a:t>5</a:t>
            </a:r>
            <a:r>
              <a:rPr lang="en-US" sz="1000" b="1" i="0" u="none" strike="noStrike" cap="none">
                <a:solidFill>
                  <a:srgbClr val="888888"/>
                </a:solidFill>
                <a:latin typeface="Arial"/>
                <a:ea typeface="Arial"/>
                <a:cs typeface="Arial"/>
                <a:sym typeface="Arial"/>
              </a:rPr>
              <a:t> | Cratis D. Williams School of Graduate Studies</a:t>
            </a:r>
            <a:endParaRPr sz="1000" b="1" i="0" u="none" strike="noStrike" cap="none">
              <a:solidFill>
                <a:srgbClr val="888888"/>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
          <p:cNvSpPr txBox="1">
            <a:spLocks noGrp="1"/>
          </p:cNvSpPr>
          <p:nvPr>
            <p:ph type="title"/>
          </p:nvPr>
        </p:nvSpPr>
        <p:spPr>
          <a:xfrm>
            <a:off x="457200" y="291555"/>
            <a:ext cx="8229600" cy="771674"/>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7F7F7F"/>
              </a:buClr>
              <a:buSzPts val="3200"/>
              <a:buFont typeface="Times New Roman"/>
              <a:buNone/>
            </a:pPr>
            <a:r>
              <a:rPr lang="en-US"/>
              <a:t>Responsibilities</a:t>
            </a:r>
            <a:endParaRPr/>
          </a:p>
        </p:txBody>
      </p:sp>
      <p:sp>
        <p:nvSpPr>
          <p:cNvPr id="233" name="Google Shape;233;p4"/>
          <p:cNvSpPr txBox="1">
            <a:spLocks noGrp="1"/>
          </p:cNvSpPr>
          <p:nvPr>
            <p:ph type="body" idx="1"/>
          </p:nvPr>
        </p:nvSpPr>
        <p:spPr>
          <a:xfrm>
            <a:off x="457200" y="1151335"/>
            <a:ext cx="4040188" cy="479822"/>
          </a:xfrm>
          <a:prstGeom prst="rect">
            <a:avLst/>
          </a:prstGeom>
          <a:noFill/>
          <a:ln>
            <a:noFill/>
          </a:ln>
        </p:spPr>
        <p:txBody>
          <a:bodyPr spcFirstLastPara="1" wrap="square" lIns="91425" tIns="91425" rIns="91425" bIns="91425" anchor="b" anchorCtr="0">
            <a:noAutofit/>
          </a:bodyPr>
          <a:lstStyle/>
          <a:p>
            <a:pPr marL="457200" marR="0" lvl="0" indent="-228600" algn="l" rtl="0">
              <a:lnSpc>
                <a:spcPct val="100000"/>
              </a:lnSpc>
              <a:spcBef>
                <a:spcPts val="400"/>
              </a:spcBef>
              <a:spcAft>
                <a:spcPts val="0"/>
              </a:spcAft>
              <a:buClr>
                <a:srgbClr val="7F7F7F"/>
              </a:buClr>
              <a:buSzPts val="2000"/>
              <a:buFont typeface="Times New Roman"/>
              <a:buNone/>
            </a:pPr>
            <a:r>
              <a:rPr lang="en-US"/>
              <a:t>Your Responsibilities</a:t>
            </a:r>
            <a:endParaRPr/>
          </a:p>
        </p:txBody>
      </p:sp>
      <p:sp>
        <p:nvSpPr>
          <p:cNvPr id="234" name="Google Shape;234;p4"/>
          <p:cNvSpPr txBox="1">
            <a:spLocks noGrp="1"/>
          </p:cNvSpPr>
          <p:nvPr>
            <p:ph type="body" idx="2"/>
          </p:nvPr>
        </p:nvSpPr>
        <p:spPr>
          <a:xfrm>
            <a:off x="457200" y="1631158"/>
            <a:ext cx="4040188" cy="2691536"/>
          </a:xfrm>
          <a:prstGeom prst="rect">
            <a:avLst/>
          </a:prstGeom>
          <a:noFill/>
          <a:ln>
            <a:noFill/>
          </a:ln>
        </p:spPr>
        <p:txBody>
          <a:bodyPr spcFirstLastPara="1" wrap="square" lIns="91425" tIns="91425" rIns="91425" bIns="91425" anchor="t" anchorCtr="0">
            <a:noAutofit/>
          </a:bodyPr>
          <a:lstStyle/>
          <a:p>
            <a:pPr marL="571500" lvl="0" indent="-342900" algn="l" rtl="0">
              <a:lnSpc>
                <a:spcPct val="100000"/>
              </a:lnSpc>
              <a:spcBef>
                <a:spcPts val="400"/>
              </a:spcBef>
              <a:spcAft>
                <a:spcPts val="0"/>
              </a:spcAft>
              <a:buSzPts val="2000"/>
              <a:buFont typeface="Arial"/>
              <a:buChar char="•"/>
            </a:pPr>
            <a:r>
              <a:rPr lang="en-US"/>
              <a:t>Creating a high-quality and publishable manuscript</a:t>
            </a:r>
            <a:endParaRPr/>
          </a:p>
          <a:p>
            <a:pPr marL="571500" lvl="0" indent="-342900" algn="l" rtl="0">
              <a:lnSpc>
                <a:spcPct val="100000"/>
              </a:lnSpc>
              <a:spcBef>
                <a:spcPts val="400"/>
              </a:spcBef>
              <a:spcAft>
                <a:spcPts val="0"/>
              </a:spcAft>
              <a:buSzPts val="2000"/>
              <a:buFont typeface="Arial"/>
              <a:buChar char="•"/>
            </a:pPr>
            <a:r>
              <a:rPr lang="en-US"/>
              <a:t>Finishing in a timely manner</a:t>
            </a:r>
            <a:endParaRPr/>
          </a:p>
          <a:p>
            <a:pPr marL="571500" lvl="0" indent="-342900" algn="l" rtl="0">
              <a:lnSpc>
                <a:spcPct val="100000"/>
              </a:lnSpc>
              <a:spcBef>
                <a:spcPts val="400"/>
              </a:spcBef>
              <a:spcAft>
                <a:spcPts val="0"/>
              </a:spcAft>
              <a:buSzPts val="2000"/>
              <a:buFont typeface="Arial"/>
              <a:buChar char="•"/>
            </a:pPr>
            <a:r>
              <a:rPr lang="en-US"/>
              <a:t>Communicating with your Committee throughout the process</a:t>
            </a:r>
            <a:endParaRPr/>
          </a:p>
        </p:txBody>
      </p:sp>
      <p:sp>
        <p:nvSpPr>
          <p:cNvPr id="235" name="Google Shape;235;p4"/>
          <p:cNvSpPr txBox="1">
            <a:spLocks noGrp="1"/>
          </p:cNvSpPr>
          <p:nvPr>
            <p:ph type="body" idx="3"/>
          </p:nvPr>
        </p:nvSpPr>
        <p:spPr>
          <a:xfrm>
            <a:off x="4645028" y="1151335"/>
            <a:ext cx="4041775" cy="479822"/>
          </a:xfrm>
          <a:prstGeom prst="rect">
            <a:avLst/>
          </a:prstGeom>
          <a:noFill/>
          <a:ln>
            <a:noFill/>
          </a:ln>
        </p:spPr>
        <p:txBody>
          <a:bodyPr spcFirstLastPara="1" wrap="square" lIns="91425" tIns="91425" rIns="91425" bIns="91425" anchor="b" anchorCtr="0">
            <a:noAutofit/>
          </a:bodyPr>
          <a:lstStyle/>
          <a:p>
            <a:pPr marL="457200" marR="0" lvl="0" indent="-228600" algn="l" rtl="0">
              <a:lnSpc>
                <a:spcPct val="100000"/>
              </a:lnSpc>
              <a:spcBef>
                <a:spcPts val="400"/>
              </a:spcBef>
              <a:spcAft>
                <a:spcPts val="0"/>
              </a:spcAft>
              <a:buClr>
                <a:srgbClr val="7F7F7F"/>
              </a:buClr>
              <a:buSzPts val="2000"/>
              <a:buFont typeface="Times New Roman"/>
              <a:buNone/>
            </a:pPr>
            <a:r>
              <a:rPr lang="en-US"/>
              <a:t>Chair’s Responsibilities</a:t>
            </a:r>
            <a:endParaRPr/>
          </a:p>
        </p:txBody>
      </p:sp>
      <p:sp>
        <p:nvSpPr>
          <p:cNvPr id="236" name="Google Shape;236;p4"/>
          <p:cNvSpPr txBox="1">
            <a:spLocks noGrp="1"/>
          </p:cNvSpPr>
          <p:nvPr>
            <p:ph type="body" idx="4"/>
          </p:nvPr>
        </p:nvSpPr>
        <p:spPr>
          <a:xfrm>
            <a:off x="4565028" y="1631158"/>
            <a:ext cx="4041900" cy="2691600"/>
          </a:xfrm>
          <a:prstGeom prst="rect">
            <a:avLst/>
          </a:prstGeom>
          <a:noFill/>
          <a:ln>
            <a:noFill/>
          </a:ln>
        </p:spPr>
        <p:txBody>
          <a:bodyPr spcFirstLastPara="1" wrap="square" lIns="91425" tIns="91425" rIns="91425" bIns="91425" anchor="t" anchorCtr="0">
            <a:noAutofit/>
          </a:bodyPr>
          <a:lstStyle/>
          <a:p>
            <a:pPr marL="571500" lvl="0" indent="-342900" algn="l" rtl="0">
              <a:lnSpc>
                <a:spcPct val="100000"/>
              </a:lnSpc>
              <a:spcBef>
                <a:spcPts val="400"/>
              </a:spcBef>
              <a:spcAft>
                <a:spcPts val="0"/>
              </a:spcAft>
              <a:buSzPts val="2000"/>
              <a:buFont typeface="Arial"/>
              <a:buChar char="•"/>
            </a:pPr>
            <a:r>
              <a:rPr lang="en-US"/>
              <a:t>Mentoring you throughout the process</a:t>
            </a:r>
            <a:endParaRPr/>
          </a:p>
          <a:p>
            <a:pPr marL="571500" lvl="0" indent="-342900" algn="l" rtl="0">
              <a:lnSpc>
                <a:spcPct val="100000"/>
              </a:lnSpc>
              <a:spcBef>
                <a:spcPts val="400"/>
              </a:spcBef>
              <a:spcAft>
                <a:spcPts val="0"/>
              </a:spcAft>
              <a:buSzPts val="2000"/>
              <a:buFont typeface="Arial"/>
              <a:buChar char="•"/>
            </a:pPr>
            <a:r>
              <a:rPr lang="en-US"/>
              <a:t>Scheduling the defense and sharing the date with the community</a:t>
            </a:r>
            <a:endParaRPr/>
          </a:p>
          <a:p>
            <a:pPr marL="571500" lvl="0" indent="-342900" algn="l" rtl="0">
              <a:lnSpc>
                <a:spcPct val="100000"/>
              </a:lnSpc>
              <a:spcBef>
                <a:spcPts val="400"/>
              </a:spcBef>
              <a:spcAft>
                <a:spcPts val="0"/>
              </a:spcAft>
              <a:buSzPts val="2000"/>
              <a:buFont typeface="Arial"/>
              <a:buChar char="•"/>
            </a:pPr>
            <a:r>
              <a:rPr lang="en-US"/>
              <a:t>Submitting the final draft to the Graduate School</a:t>
            </a:r>
            <a:endParaRPr/>
          </a:p>
        </p:txBody>
      </p:sp>
      <p:sp>
        <p:nvSpPr>
          <p:cNvPr id="237" name="Google Shape;237;p4"/>
          <p:cNvSpPr txBox="1">
            <a:spLocks noGrp="1"/>
          </p:cNvSpPr>
          <p:nvPr>
            <p:ph type="ftr" idx="11"/>
          </p:nvPr>
        </p:nvSpPr>
        <p:spPr>
          <a:xfrm>
            <a:off x="766598" y="4771776"/>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g38a1debb345_0_0"/>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Committee Selection</a:t>
            </a:r>
            <a:endParaRPr/>
          </a:p>
        </p:txBody>
      </p:sp>
      <p:sp>
        <p:nvSpPr>
          <p:cNvPr id="243" name="Google Shape;243;g38a1debb345_0_0"/>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Committee Chair - start thinking about and talking to professors about this early on in your program. Your committee chair should have full graduate faculty status (talk to your program direct if you aren’t sure about this).</a:t>
            </a:r>
            <a:endParaRPr/>
          </a:p>
          <a:p>
            <a:pPr marL="457200" lvl="0" indent="-355600" algn="l" rtl="0">
              <a:spcBef>
                <a:spcPts val="0"/>
              </a:spcBef>
              <a:spcAft>
                <a:spcPts val="0"/>
              </a:spcAft>
              <a:buSzPts val="2000"/>
              <a:buChar char="●"/>
            </a:pPr>
            <a:r>
              <a:rPr lang="en-US"/>
              <a:t>Committee member selection - talk to your Chair about who might be a good fit. Other students, faculty, and program directors may have good recommendations as well. Start with who you know and go from there!</a:t>
            </a:r>
            <a:endParaRPr/>
          </a:p>
          <a:p>
            <a:pPr marL="457200" lvl="0" indent="-355600" algn="l" rtl="0">
              <a:spcBef>
                <a:spcPts val="0"/>
              </a:spcBef>
              <a:spcAft>
                <a:spcPts val="0"/>
              </a:spcAft>
              <a:buSzPts val="2000"/>
              <a:buChar char="●"/>
            </a:pPr>
            <a:r>
              <a:rPr lang="en-US"/>
              <a:t>Please wait to fill out a special course form for thesis/dissertation hours until AFTER your committee form has been approved by the Graduate School.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g38a1debb345_0_10"/>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Thesis Committee Formation</a:t>
            </a:r>
            <a:endParaRPr/>
          </a:p>
        </p:txBody>
      </p:sp>
      <p:sp>
        <p:nvSpPr>
          <p:cNvPr id="249" name="Google Shape;249;g38a1debb345_0_10"/>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Once you’re committee is selected and you’ve met the requirements for candidacy, your committee chair should submit the thesis committee form. You can only sign up for thesis hours after this form has been approved.</a:t>
            </a:r>
            <a:endParaRPr/>
          </a:p>
          <a:p>
            <a:pPr marL="457200" lvl="0" indent="-355600" algn="l" rtl="0">
              <a:spcBef>
                <a:spcPts val="0"/>
              </a:spcBef>
              <a:spcAft>
                <a:spcPts val="0"/>
              </a:spcAft>
              <a:buSzPts val="2000"/>
              <a:buChar char="●"/>
            </a:pPr>
            <a:r>
              <a:rPr lang="en-US"/>
              <a:t>The Graduate School no longer requires thesis students to submit their prospectus or IRB information/attestation when they submit their committee forms. However, these requirements should still be met and handled at the program level.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g38a1debb345_0_5"/>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Dissertation Committee Formation</a:t>
            </a:r>
            <a:endParaRPr/>
          </a:p>
        </p:txBody>
      </p:sp>
      <p:sp>
        <p:nvSpPr>
          <p:cNvPr id="255" name="Google Shape;255;g38a1debb345_0_5"/>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If you are doctorate student doing a dissertation, you must submit your dissertation committee form, your prospectus/proposal, and IRB information or attestation to the Graduate School at the same time. </a:t>
            </a:r>
            <a:endParaRPr/>
          </a:p>
          <a:p>
            <a:pPr marL="457200" lvl="0" indent="-355600" algn="l" rtl="0">
              <a:spcBef>
                <a:spcPts val="0"/>
              </a:spcBef>
              <a:spcAft>
                <a:spcPts val="0"/>
              </a:spcAft>
              <a:buSzPts val="2000"/>
              <a:buChar char="●"/>
            </a:pPr>
            <a:r>
              <a:rPr lang="en-US"/>
              <a:t>You can only sign up for dissertation hours after you have submitted these materials and your committee form has been approved by the Graduate School.</a:t>
            </a:r>
            <a:endParaRPr/>
          </a:p>
          <a:p>
            <a:pPr marL="0" lvl="0" indent="0" algn="l" rtl="0">
              <a:spcBef>
                <a:spcPts val="40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g2fb654ff9b7_0_0"/>
          <p:cNvSpPr txBox="1">
            <a:spLocks noGrp="1"/>
          </p:cNvSpPr>
          <p:nvPr>
            <p:ph type="title"/>
          </p:nvPr>
        </p:nvSpPr>
        <p:spPr>
          <a:xfrm>
            <a:off x="457200" y="291555"/>
            <a:ext cx="8229600" cy="771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t>Preparing to Write</a:t>
            </a:r>
            <a:endParaRPr/>
          </a:p>
        </p:txBody>
      </p:sp>
      <p:sp>
        <p:nvSpPr>
          <p:cNvPr id="261" name="Google Shape;261;g2fb654ff9b7_0_0"/>
          <p:cNvSpPr txBox="1">
            <a:spLocks noGrp="1"/>
          </p:cNvSpPr>
          <p:nvPr>
            <p:ph type="body" idx="1"/>
          </p:nvPr>
        </p:nvSpPr>
        <p:spPr>
          <a:xfrm>
            <a:off x="457200" y="1200151"/>
            <a:ext cx="8229600" cy="3058500"/>
          </a:xfrm>
          <a:prstGeom prst="rect">
            <a:avLst/>
          </a:prstGeom>
        </p:spPr>
        <p:txBody>
          <a:bodyPr spcFirstLastPara="1" wrap="square" lIns="91425" tIns="91425" rIns="91425" bIns="91425" anchor="t" anchorCtr="0">
            <a:noAutofit/>
          </a:bodyPr>
          <a:lstStyle/>
          <a:p>
            <a:pPr marL="457200" lvl="0" indent="-355600" algn="l" rtl="0">
              <a:spcBef>
                <a:spcPts val="400"/>
              </a:spcBef>
              <a:spcAft>
                <a:spcPts val="0"/>
              </a:spcAft>
              <a:buSzPts val="2000"/>
              <a:buChar char="●"/>
            </a:pPr>
            <a:r>
              <a:rPr lang="en-US"/>
              <a:t>Determine your style guide or journal requirements (APA, MLA, Chicago, etc.)</a:t>
            </a:r>
            <a:endParaRPr/>
          </a:p>
          <a:p>
            <a:pPr marL="457200" lvl="0" indent="-355600" algn="l" rtl="0">
              <a:spcBef>
                <a:spcPts val="0"/>
              </a:spcBef>
              <a:spcAft>
                <a:spcPts val="0"/>
              </a:spcAft>
              <a:buSzPts val="2000"/>
              <a:buChar char="●"/>
            </a:pPr>
            <a:r>
              <a:rPr lang="en-US"/>
              <a:t>Know your </a:t>
            </a:r>
            <a:r>
              <a:rPr lang="en-US" u="sng">
                <a:solidFill>
                  <a:schemeClr val="hlink"/>
                </a:solidFill>
                <a:hlinkClick r:id="rId3"/>
              </a:rPr>
              <a:t>deadlines</a:t>
            </a:r>
            <a:r>
              <a:rPr lang="en-US"/>
              <a:t>!</a:t>
            </a:r>
            <a:endParaRPr/>
          </a:p>
          <a:p>
            <a:pPr marL="457200" lvl="0" indent="-355600" algn="l" rtl="0">
              <a:spcBef>
                <a:spcPts val="0"/>
              </a:spcBef>
              <a:spcAft>
                <a:spcPts val="0"/>
              </a:spcAft>
              <a:buSzPts val="2000"/>
              <a:buChar char="●"/>
            </a:pPr>
            <a:r>
              <a:rPr lang="en-US"/>
              <a:t>Research protections (human subjects, animals, biosafety, responsible conduct, intellectual property, export controls, conflict of interest)</a:t>
            </a:r>
            <a:endParaRPr/>
          </a:p>
          <a:p>
            <a:pPr marL="457200" lvl="0" indent="-355600" algn="l" rtl="0">
              <a:spcBef>
                <a:spcPts val="0"/>
              </a:spcBef>
              <a:spcAft>
                <a:spcPts val="0"/>
              </a:spcAft>
              <a:buSzPts val="2000"/>
              <a:buChar char="●"/>
            </a:pPr>
            <a:r>
              <a:rPr lang="en-US"/>
              <a:t>Review the </a:t>
            </a:r>
            <a:r>
              <a:rPr lang="en-US" u="sng">
                <a:solidFill>
                  <a:schemeClr val="hlink"/>
                </a:solidFill>
                <a:hlinkClick r:id="rId4"/>
              </a:rPr>
              <a:t>Thesis/Dissertation Handbook</a:t>
            </a:r>
            <a:r>
              <a:rPr lang="en-US"/>
              <a:t> &amp; download the formatting template.</a:t>
            </a:r>
            <a:endParaRPr/>
          </a:p>
          <a:p>
            <a:pPr marL="457200" lvl="0" indent="-355600" algn="l" rtl="0">
              <a:spcBef>
                <a:spcPts val="0"/>
              </a:spcBef>
              <a:spcAft>
                <a:spcPts val="0"/>
              </a:spcAft>
              <a:buSzPts val="2000"/>
              <a:buChar char="●"/>
            </a:pPr>
            <a:r>
              <a:rPr lang="en-US"/>
              <a:t>Track AI usage for the AI disclosure statement.</a:t>
            </a:r>
            <a:endParaRPr/>
          </a:p>
          <a:p>
            <a:pPr marL="457200" lvl="0" indent="-355600" algn="l" rtl="0">
              <a:spcBef>
                <a:spcPts val="0"/>
              </a:spcBef>
              <a:spcAft>
                <a:spcPts val="0"/>
              </a:spcAft>
              <a:buSzPts val="2000"/>
              <a:buChar char="●"/>
            </a:pPr>
            <a:r>
              <a:rPr lang="en-US"/>
              <a:t>Use the formatting template and pre-set Styles for accessibility (it’s much easier to write your paper in the template or copy and paste to ensure formatting requirements are met)</a:t>
            </a:r>
            <a:endParaRPr/>
          </a:p>
        </p:txBody>
      </p:sp>
      <p:sp>
        <p:nvSpPr>
          <p:cNvPr id="262" name="Google Shape;262;g2fb654ff9b7_0_0"/>
          <p:cNvSpPr txBox="1">
            <a:spLocks noGrp="1"/>
          </p:cNvSpPr>
          <p:nvPr>
            <p:ph type="ftr" idx="11"/>
          </p:nvPr>
        </p:nvSpPr>
        <p:spPr>
          <a:xfrm>
            <a:off x="766598" y="4771776"/>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6"/>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7F7F7F"/>
              </a:buClr>
              <a:buSzPts val="3200"/>
              <a:buFont typeface="Times New Roman"/>
              <a:buNone/>
            </a:pPr>
            <a:r>
              <a:rPr lang="en-US" u="sng">
                <a:solidFill>
                  <a:schemeClr val="hlink"/>
                </a:solidFill>
                <a:hlinkClick r:id="rId3"/>
              </a:rPr>
              <a:t>Research Protections</a:t>
            </a:r>
            <a:r>
              <a:rPr lang="en-US"/>
              <a:t> at App State</a:t>
            </a:r>
            <a:endParaRPr/>
          </a:p>
        </p:txBody>
      </p:sp>
      <p:sp>
        <p:nvSpPr>
          <p:cNvPr id="268" name="Google Shape;268;p6"/>
          <p:cNvSpPr txBox="1">
            <a:spLocks noGrp="1"/>
          </p:cNvSpPr>
          <p:nvPr>
            <p:ph type="body" idx="1"/>
          </p:nvPr>
        </p:nvSpPr>
        <p:spPr>
          <a:xfrm>
            <a:off x="457200" y="1063150"/>
            <a:ext cx="8229600" cy="3195600"/>
          </a:xfrm>
          <a:prstGeom prst="rect">
            <a:avLst/>
          </a:prstGeom>
          <a:noFill/>
          <a:ln>
            <a:noFill/>
          </a:ln>
        </p:spPr>
        <p:txBody>
          <a:bodyPr spcFirstLastPara="1" wrap="square" lIns="91425" tIns="91425" rIns="91425" bIns="91425" anchor="t" anchorCtr="0">
            <a:noAutofit/>
          </a:bodyPr>
          <a:lstStyle/>
          <a:p>
            <a:pPr marL="514350" lvl="0" indent="-342900" algn="l" rtl="0">
              <a:lnSpc>
                <a:spcPct val="100000"/>
              </a:lnSpc>
              <a:spcBef>
                <a:spcPts val="400"/>
              </a:spcBef>
              <a:spcAft>
                <a:spcPts val="0"/>
              </a:spcAft>
              <a:buSzPts val="2900"/>
              <a:buChar char="•"/>
            </a:pPr>
            <a:r>
              <a:rPr lang="en-US" sz="2050">
                <a:highlight>
                  <a:srgbClr val="FFFFFF"/>
                </a:highlight>
              </a:rPr>
              <a:t> The Office of Research and Innovation provides “ethical and regulatory oversight of research involving human participants, animals, and recombinant DNA.”</a:t>
            </a:r>
            <a:endParaRPr sz="2900"/>
          </a:p>
          <a:p>
            <a:pPr marL="514350" lvl="0" indent="-285750" algn="l" rtl="0">
              <a:lnSpc>
                <a:spcPct val="100000"/>
              </a:lnSpc>
              <a:spcBef>
                <a:spcPts val="400"/>
              </a:spcBef>
              <a:spcAft>
                <a:spcPts val="0"/>
              </a:spcAft>
              <a:buSzPts val="2000"/>
              <a:buFont typeface="Arial"/>
              <a:buChar char="•"/>
            </a:pPr>
            <a:r>
              <a:rPr lang="en-US"/>
              <a:t>Start the process early (IRB staff recommend starting 3-5 months in advance of data collection). Ideally, work on the application and your prospectus simultaneously. You should turn in IRB information with your prospectus.</a:t>
            </a:r>
            <a:endParaRPr/>
          </a:p>
          <a:p>
            <a:pPr marL="514350" lvl="0" indent="-285750" algn="l" rtl="0">
              <a:lnSpc>
                <a:spcPct val="100000"/>
              </a:lnSpc>
              <a:spcBef>
                <a:spcPts val="400"/>
              </a:spcBef>
              <a:spcAft>
                <a:spcPts val="0"/>
              </a:spcAft>
              <a:buSzPts val="2000"/>
              <a:buFont typeface="Arial"/>
              <a:buChar char="•"/>
            </a:pPr>
            <a:r>
              <a:rPr lang="en-US"/>
              <a:t>IRB </a:t>
            </a:r>
            <a:r>
              <a:rPr lang="en-US" u="sng">
                <a:solidFill>
                  <a:schemeClr val="hlink"/>
                </a:solidFill>
                <a:hlinkClick r:id="rId4"/>
              </a:rPr>
              <a:t>Full Review Process</a:t>
            </a:r>
            <a:r>
              <a:rPr lang="en-US"/>
              <a:t> (human subjects)</a:t>
            </a:r>
            <a:endParaRPr/>
          </a:p>
          <a:p>
            <a:pPr marL="914400" lvl="1" indent="-342900" algn="l" rtl="0">
              <a:spcBef>
                <a:spcPts val="400"/>
              </a:spcBef>
              <a:spcAft>
                <a:spcPts val="0"/>
              </a:spcAft>
              <a:buSzPts val="1800"/>
              <a:buChar char="–"/>
            </a:pPr>
            <a:r>
              <a:rPr lang="en-US" sz="2000" b="1"/>
              <a:t>List your Committee Chair as the Principle Investigator (PI).</a:t>
            </a:r>
            <a:endParaRPr sz="2000" b="1"/>
          </a:p>
          <a:p>
            <a:pPr marL="914400" lvl="1" indent="-355600" algn="l" rtl="0">
              <a:spcBef>
                <a:spcPts val="400"/>
              </a:spcBef>
              <a:spcAft>
                <a:spcPts val="0"/>
              </a:spcAft>
              <a:buSzPts val="2000"/>
              <a:buChar char="–"/>
            </a:pPr>
            <a:r>
              <a:rPr lang="en-US" sz="2000" b="1"/>
              <a:t>check out the </a:t>
            </a:r>
            <a:r>
              <a:rPr lang="en-US" sz="2000" b="1" u="sng">
                <a:solidFill>
                  <a:schemeClr val="hlink"/>
                </a:solidFill>
                <a:hlinkClick r:id="rId5"/>
              </a:rPr>
              <a:t>Student Corner</a:t>
            </a:r>
            <a:r>
              <a:rPr lang="en-US" sz="2000" b="1"/>
              <a:t> for FAQ &amp; more.</a:t>
            </a:r>
            <a:endParaRPr sz="2000" b="1"/>
          </a:p>
          <a:p>
            <a:pPr marL="0" lvl="0" indent="0" algn="l" rtl="0">
              <a:spcBef>
                <a:spcPts val="400"/>
              </a:spcBef>
              <a:spcAft>
                <a:spcPts val="0"/>
              </a:spcAft>
              <a:buNone/>
            </a:pPr>
            <a:endParaRPr sz="2000" b="1"/>
          </a:p>
          <a:p>
            <a:pPr marL="457200" lvl="0" indent="0" algn="l" rtl="0">
              <a:spcBef>
                <a:spcPts val="400"/>
              </a:spcBef>
              <a:spcAft>
                <a:spcPts val="0"/>
              </a:spcAft>
              <a:buNone/>
            </a:pPr>
            <a:endParaRPr sz="2000" b="1"/>
          </a:p>
        </p:txBody>
      </p:sp>
      <p:sp>
        <p:nvSpPr>
          <p:cNvPr id="269" name="Google Shape;269;p6"/>
          <p:cNvSpPr txBox="1">
            <a:spLocks noGrp="1"/>
          </p:cNvSpPr>
          <p:nvPr>
            <p:ph type="ftr" idx="11"/>
          </p:nvPr>
        </p:nvSpPr>
        <p:spPr>
          <a:xfrm>
            <a:off x="740823" y="4771776"/>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7"/>
          <p:cNvSpPr txBox="1">
            <a:spLocks noGrp="1"/>
          </p:cNvSpPr>
          <p:nvPr>
            <p:ph type="title"/>
          </p:nvPr>
        </p:nvSpPr>
        <p:spPr>
          <a:xfrm>
            <a:off x="457200" y="291555"/>
            <a:ext cx="8229600" cy="771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7F7F7F"/>
              </a:buClr>
              <a:buSzPts val="3200"/>
              <a:buFont typeface="Times New Roman"/>
              <a:buNone/>
            </a:pPr>
            <a:r>
              <a:rPr lang="en-US"/>
              <a:t>Research &amp; Writing Support</a:t>
            </a:r>
            <a:endParaRPr/>
          </a:p>
        </p:txBody>
      </p:sp>
      <p:sp>
        <p:nvSpPr>
          <p:cNvPr id="275" name="Google Shape;275;p7"/>
          <p:cNvSpPr txBox="1">
            <a:spLocks noGrp="1"/>
          </p:cNvSpPr>
          <p:nvPr>
            <p:ph type="body" idx="1"/>
          </p:nvPr>
        </p:nvSpPr>
        <p:spPr>
          <a:xfrm>
            <a:off x="457200" y="1200151"/>
            <a:ext cx="8229600" cy="3058500"/>
          </a:xfrm>
          <a:prstGeom prst="rect">
            <a:avLst/>
          </a:prstGeom>
          <a:noFill/>
          <a:ln>
            <a:noFill/>
          </a:ln>
        </p:spPr>
        <p:txBody>
          <a:bodyPr spcFirstLastPara="1" wrap="square" lIns="91425" tIns="91425" rIns="91425" bIns="91425" anchor="t" anchorCtr="0">
            <a:noAutofit/>
          </a:bodyPr>
          <a:lstStyle/>
          <a:p>
            <a:pPr marL="457200" marR="0" lvl="0" indent="-355600" algn="l" rtl="0">
              <a:lnSpc>
                <a:spcPct val="100000"/>
              </a:lnSpc>
              <a:spcBef>
                <a:spcPts val="400"/>
              </a:spcBef>
              <a:spcAft>
                <a:spcPts val="0"/>
              </a:spcAft>
              <a:buSzPts val="2000"/>
              <a:buChar char="●"/>
            </a:pPr>
            <a:r>
              <a:rPr lang="en-US" u="sng">
                <a:solidFill>
                  <a:schemeClr val="hlink"/>
                </a:solidFill>
                <a:hlinkClick r:id="rId3"/>
              </a:rPr>
              <a:t>Research Advisory Program</a:t>
            </a:r>
            <a:r>
              <a:rPr lang="en-US"/>
              <a:t> (RAP) appointment with the library</a:t>
            </a:r>
            <a:endParaRPr/>
          </a:p>
          <a:p>
            <a:pPr marL="457200" marR="0" lvl="0" indent="-355600" algn="l" rtl="0">
              <a:lnSpc>
                <a:spcPct val="100000"/>
              </a:lnSpc>
              <a:spcBef>
                <a:spcPts val="0"/>
              </a:spcBef>
              <a:spcAft>
                <a:spcPts val="0"/>
              </a:spcAft>
              <a:buSzPts val="2000"/>
              <a:buChar char="●"/>
            </a:pPr>
            <a:r>
              <a:rPr lang="en-US"/>
              <a:t>Research Funding - apply for a</a:t>
            </a:r>
            <a:r>
              <a:rPr lang="en-US" u="sng">
                <a:solidFill>
                  <a:schemeClr val="hlink"/>
                </a:solidFill>
                <a:hlinkClick r:id="rId4"/>
              </a:rPr>
              <a:t> GSGA Award </a:t>
            </a:r>
            <a:r>
              <a:rPr lang="en-US"/>
              <a:t>or funding with the </a:t>
            </a:r>
            <a:r>
              <a:rPr lang="en-US" u="sng">
                <a:solidFill>
                  <a:schemeClr val="hlink"/>
                </a:solidFill>
                <a:hlinkClick r:id="rId5"/>
              </a:rPr>
              <a:t>Office of Student Research</a:t>
            </a:r>
            <a:endParaRPr/>
          </a:p>
          <a:p>
            <a:pPr marL="457200" marR="0" lvl="0" indent="-355600" algn="l" rtl="0">
              <a:lnSpc>
                <a:spcPct val="100000"/>
              </a:lnSpc>
              <a:spcBef>
                <a:spcPts val="0"/>
              </a:spcBef>
              <a:spcAft>
                <a:spcPts val="0"/>
              </a:spcAft>
              <a:buSzPts val="2000"/>
              <a:buChar char="●"/>
            </a:pPr>
            <a:r>
              <a:rPr lang="en-US" u="sng">
                <a:solidFill>
                  <a:schemeClr val="hlink"/>
                </a:solidFill>
                <a:hlinkClick r:id="rId6"/>
              </a:rPr>
              <a:t>Writing Center</a:t>
            </a:r>
            <a:r>
              <a:rPr lang="en-US"/>
              <a:t> appointments (or check out their website for style guide information, grammar tips, etc.)</a:t>
            </a:r>
            <a:endParaRPr/>
          </a:p>
          <a:p>
            <a:pPr marL="457200" marR="0" lvl="0" indent="-355600" algn="l" rtl="0">
              <a:lnSpc>
                <a:spcPct val="100000"/>
              </a:lnSpc>
              <a:spcBef>
                <a:spcPts val="0"/>
              </a:spcBef>
              <a:spcAft>
                <a:spcPts val="0"/>
              </a:spcAft>
              <a:buSzPts val="2000"/>
              <a:buChar char="●"/>
            </a:pPr>
            <a:r>
              <a:rPr lang="en-US"/>
              <a:t>Appointment with the Graduate School Publications &amp; Special Projects Coordinator - email </a:t>
            </a:r>
            <a:r>
              <a:rPr lang="en-US" u="sng">
                <a:solidFill>
                  <a:schemeClr val="hlink"/>
                </a:solidFill>
                <a:hlinkClick r:id="rId7"/>
              </a:rPr>
              <a:t>thesis@appstate.edu</a:t>
            </a:r>
            <a:endParaRPr/>
          </a:p>
          <a:p>
            <a:pPr marL="457200" marR="0" lvl="0" indent="-355600" algn="l" rtl="0">
              <a:lnSpc>
                <a:spcPct val="100000"/>
              </a:lnSpc>
              <a:spcBef>
                <a:spcPts val="0"/>
              </a:spcBef>
              <a:spcAft>
                <a:spcPts val="0"/>
              </a:spcAft>
              <a:buSzPts val="2000"/>
              <a:buChar char="●"/>
            </a:pPr>
            <a:r>
              <a:rPr lang="en-US"/>
              <a:t>Resources from GSL (Grad Student Writing Group every Thursday, workshops)</a:t>
            </a:r>
            <a:endParaRPr/>
          </a:p>
        </p:txBody>
      </p:sp>
      <p:sp>
        <p:nvSpPr>
          <p:cNvPr id="276" name="Google Shape;276;p7"/>
          <p:cNvSpPr txBox="1">
            <a:spLocks noGrp="1"/>
          </p:cNvSpPr>
          <p:nvPr>
            <p:ph type="ftr" idx="11"/>
          </p:nvPr>
        </p:nvSpPr>
        <p:spPr>
          <a:xfrm>
            <a:off x="672148" y="4746001"/>
            <a:ext cx="4500900" cy="2739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SzPts val="1400"/>
              <a:buNone/>
            </a:pPr>
            <a:r>
              <a:rPr lang="en-US"/>
              <a:t>Fall 2025 | Cratis D. Williams School of Graduate Studies</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1219</Words>
  <Application>Microsoft Macintosh PowerPoint</Application>
  <PresentationFormat>On-screen Show (16:9)</PresentationFormat>
  <Paragraphs>82</Paragraphs>
  <Slides>14</Slides>
  <Notes>14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14</vt:i4>
      </vt:variant>
    </vt:vector>
  </HeadingPairs>
  <TitlesOfParts>
    <vt:vector size="19" baseType="lpstr">
      <vt:lpstr>Arial</vt:lpstr>
      <vt:lpstr>Times New Roman</vt:lpstr>
      <vt:lpstr>Office Theme</vt:lpstr>
      <vt:lpstr>Office Theme</vt:lpstr>
      <vt:lpstr>4_Office Theme</vt:lpstr>
      <vt:lpstr>THESIS &amp; DISSERTATION PROCESS OVERVIEW</vt:lpstr>
      <vt:lpstr>Thesis and Dissertation Process Milestone Workflow</vt:lpstr>
      <vt:lpstr>Responsibilities</vt:lpstr>
      <vt:lpstr>Committee Selection</vt:lpstr>
      <vt:lpstr>Thesis Committee Formation</vt:lpstr>
      <vt:lpstr>Dissertation Committee Formation</vt:lpstr>
      <vt:lpstr>Preparing to Write</vt:lpstr>
      <vt:lpstr>Research Protections at App State</vt:lpstr>
      <vt:lpstr>Research &amp; Writing Support</vt:lpstr>
      <vt:lpstr>Formatting</vt:lpstr>
      <vt:lpstr>Finalizing</vt:lpstr>
      <vt:lpstr>Finalizing continued</vt:lpstr>
      <vt:lpstr>Final Timeline</vt:lpstr>
      <vt:lpstr>Questions? Want more?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2025 Thesis and Dissertation Process Overview</dc:title>
  <dc:subject>Thesis and Dissertation </dc:subject>
  <dc:creator>The Graduate School</dc:creator>
  <cp:keywords/>
  <dc:description/>
  <cp:lastModifiedBy>Wesley Kapp</cp:lastModifiedBy>
  <cp:revision>3</cp:revision>
  <dcterms:modified xsi:type="dcterms:W3CDTF">2025-10-13T14:46:36Z</dcterms:modified>
  <cp:category/>
</cp:coreProperties>
</file>